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6606317a1f4e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196857c9004815"/>
  </p:sldMasterIdLst>
  <p:sldIdLst>
    <p:sldId xmlns:r="http://schemas.openxmlformats.org/officeDocument/2006/relationships" id="256" r:id="R3ef7395fe54b40e3"/>
    <p:sldId xmlns:r="http://schemas.openxmlformats.org/officeDocument/2006/relationships" id="257" r:id="R5cdfa83abb824051"/>
    <p:sldId xmlns:r="http://schemas.openxmlformats.org/officeDocument/2006/relationships" id="258" r:id="R97540cb7e6da4479"/>
    <p:sldId xmlns:r="http://schemas.openxmlformats.org/officeDocument/2006/relationships" id="259" r:id="R2ef51f1345b940d3"/>
    <p:sldId xmlns:r="http://schemas.openxmlformats.org/officeDocument/2006/relationships" id="260" r:id="Rb44d69cfe089431c"/>
    <p:sldId xmlns:r="http://schemas.openxmlformats.org/officeDocument/2006/relationships" id="261" r:id="R4cca22acd3e64f07"/>
    <p:sldId xmlns:r="http://schemas.openxmlformats.org/officeDocument/2006/relationships" id="262" r:id="R8f67fb03d95244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196857c9004815" /><Relationship Type="http://schemas.openxmlformats.org/officeDocument/2006/relationships/slide" Target="/ppt/slides/slide1.xml" Id="R3ef7395fe54b40e3" /><Relationship Type="http://schemas.openxmlformats.org/officeDocument/2006/relationships/slide" Target="/ppt/slides/slide2.xml" Id="R5cdfa83abb824051" /><Relationship Type="http://schemas.openxmlformats.org/officeDocument/2006/relationships/slide" Target="/ppt/slides/slide3.xml" Id="R97540cb7e6da4479" /><Relationship Type="http://schemas.openxmlformats.org/officeDocument/2006/relationships/slide" Target="/ppt/slides/slide4.xml" Id="R2ef51f1345b940d3" /><Relationship Type="http://schemas.openxmlformats.org/officeDocument/2006/relationships/slide" Target="/ppt/slides/slide5.xml" Id="Rb44d69cfe089431c" /><Relationship Type="http://schemas.openxmlformats.org/officeDocument/2006/relationships/slide" Target="/ppt/slides/slide6.xml" Id="R4cca22acd3e64f07" /><Relationship Type="http://schemas.openxmlformats.org/officeDocument/2006/relationships/slide" Target="/ppt/slides/slide7.xml" Id="R8f67fb03d95244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2004fa143540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bae54550c4008" /><Relationship Type="http://schemas.openxmlformats.org/officeDocument/2006/relationships/theme" Target="/ppt/slideMasters/theme/theme1.xml" Id="R66d098615df44b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ebae54550c40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60232558c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48f89a3e842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52734c89c4b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20f39ebdf42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5efb80fa946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f703db1d643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d2d3157134b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LAMBRECHTS EFTF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LAMBRECHTS EFTF AS ble etablert [år] og holder til i Kolgrov.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10 105 024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1 807 148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2 849 790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JARLE TROVÅG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Nåra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6928 Kolgrov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57786615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913 710 517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LAMBRECHTS EFTF AS</a:t>
            </a:r>
          </a:p>
        </p:txBody>
      </p:sp>
    </p:spTree>
  </p:cSld>
  <p:clrMapOvr>
    <a:masterClrMapping xmlns:a="http://schemas.openxmlformats.org/drawingml/2006/main"/>
  </p:clrMapOvr>
</p:sld>
</file>