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06e70163f44a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2fb34cd54e4fe8"/>
  </p:sldMasterIdLst>
  <p:sldIdLst>
    <p:sldId xmlns:r="http://schemas.openxmlformats.org/officeDocument/2006/relationships" id="256" r:id="Rbdbe229c166845b4"/>
    <p:sldId xmlns:r="http://schemas.openxmlformats.org/officeDocument/2006/relationships" id="257" r:id="R5d2aa6d302f3450e"/>
    <p:sldId xmlns:r="http://schemas.openxmlformats.org/officeDocument/2006/relationships" id="258" r:id="R115091685f7148fe"/>
    <p:sldId xmlns:r="http://schemas.openxmlformats.org/officeDocument/2006/relationships" id="259" r:id="R29583b87f5ee41f9"/>
    <p:sldId xmlns:r="http://schemas.openxmlformats.org/officeDocument/2006/relationships" id="260" r:id="R2f29dffc09834be9"/>
    <p:sldId xmlns:r="http://schemas.openxmlformats.org/officeDocument/2006/relationships" id="261" r:id="R229027f4ac1342bf"/>
    <p:sldId xmlns:r="http://schemas.openxmlformats.org/officeDocument/2006/relationships" id="262" r:id="R847bef35f4484f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2fb34cd54e4fe8" /><Relationship Type="http://schemas.openxmlformats.org/officeDocument/2006/relationships/slide" Target="/ppt/slides/slide1.xml" Id="Rbdbe229c166845b4" /><Relationship Type="http://schemas.openxmlformats.org/officeDocument/2006/relationships/slide" Target="/ppt/slides/slide2.xml" Id="R5d2aa6d302f3450e" /><Relationship Type="http://schemas.openxmlformats.org/officeDocument/2006/relationships/slide" Target="/ppt/slides/slide3.xml" Id="R115091685f7148fe" /><Relationship Type="http://schemas.openxmlformats.org/officeDocument/2006/relationships/slide" Target="/ppt/slides/slide4.xml" Id="R29583b87f5ee41f9" /><Relationship Type="http://schemas.openxmlformats.org/officeDocument/2006/relationships/slide" Target="/ppt/slides/slide5.xml" Id="R2f29dffc09834be9" /><Relationship Type="http://schemas.openxmlformats.org/officeDocument/2006/relationships/slide" Target="/ppt/slides/slide6.xml" Id="R229027f4ac1342bf" /><Relationship Type="http://schemas.openxmlformats.org/officeDocument/2006/relationships/slide" Target="/ppt/slides/slide7.xml" Id="R847bef35f4484f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898407d6354c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e37d5a8024cc1" /><Relationship Type="http://schemas.openxmlformats.org/officeDocument/2006/relationships/theme" Target="/ppt/slideMasters/theme/theme1.xml" Id="R6035e760e4df4d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de37d5a8024c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5ebc2275b48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2469672124a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17fba652c45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add5395f54a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7c17d73394a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77edefa4943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45203e8864d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KVARØY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KVARØY HOLDING AS ble etablert [år] og holder til i Indre Kvarøy.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3 902 292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3 409 977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100 442 949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101 678 394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GJERMUND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8743 Indre Kvarøy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gjermund@kvaroy.no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913 711 610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HOLDING AS</a:t>
            </a:r>
          </a:p>
        </p:txBody>
      </p:sp>
    </p:spTree>
  </p:cSld>
  <p:clrMapOvr>
    <a:masterClrMapping xmlns:a="http://schemas.openxmlformats.org/drawingml/2006/main"/>
  </p:clrMapOvr>
</p:sld>
</file>