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0934cbb27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839d9052740dd"/>
  </p:sldMasterIdLst>
  <p:sldIdLst>
    <p:sldId xmlns:r="http://schemas.openxmlformats.org/officeDocument/2006/relationships" id="256" r:id="R480cf31b446e4048"/>
    <p:sldId xmlns:r="http://schemas.openxmlformats.org/officeDocument/2006/relationships" id="257" r:id="R005513c44bfd4625"/>
    <p:sldId xmlns:r="http://schemas.openxmlformats.org/officeDocument/2006/relationships" id="258" r:id="R489162044fa8428a"/>
    <p:sldId xmlns:r="http://schemas.openxmlformats.org/officeDocument/2006/relationships" id="259" r:id="R0ce79d098dc7480b"/>
    <p:sldId xmlns:r="http://schemas.openxmlformats.org/officeDocument/2006/relationships" id="260" r:id="R13be446432cf47ff"/>
    <p:sldId xmlns:r="http://schemas.openxmlformats.org/officeDocument/2006/relationships" id="261" r:id="R08bbccbc3c504fd9"/>
    <p:sldId xmlns:r="http://schemas.openxmlformats.org/officeDocument/2006/relationships" id="262" r:id="R561a9ee22077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839d9052740dd" /><Relationship Type="http://schemas.openxmlformats.org/officeDocument/2006/relationships/slide" Target="/ppt/slides/slide1.xml" Id="R480cf31b446e4048" /><Relationship Type="http://schemas.openxmlformats.org/officeDocument/2006/relationships/slide" Target="/ppt/slides/slide2.xml" Id="R005513c44bfd4625" /><Relationship Type="http://schemas.openxmlformats.org/officeDocument/2006/relationships/slide" Target="/ppt/slides/slide3.xml" Id="R489162044fa8428a" /><Relationship Type="http://schemas.openxmlformats.org/officeDocument/2006/relationships/slide" Target="/ppt/slides/slide4.xml" Id="R0ce79d098dc7480b" /><Relationship Type="http://schemas.openxmlformats.org/officeDocument/2006/relationships/slide" Target="/ppt/slides/slide5.xml" Id="R13be446432cf47ff" /><Relationship Type="http://schemas.openxmlformats.org/officeDocument/2006/relationships/slide" Target="/ppt/slides/slide6.xml" Id="R08bbccbc3c504fd9" /><Relationship Type="http://schemas.openxmlformats.org/officeDocument/2006/relationships/slide" Target="/ppt/slides/slide7.xml" Id="R561a9ee22077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164c0085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559d31ad4deb" /><Relationship Type="http://schemas.openxmlformats.org/officeDocument/2006/relationships/theme" Target="/ppt/slideMasters/theme/theme1.xml" Id="R4ed958612086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0559d31ad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ef61c989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70937a894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287565f2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9d2c87b7b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cd5dd210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ec39ff7b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15fd924e9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A-MONTASJE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913 723 686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