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e1b7a54dca4b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95ebefd3554f87"/>
  </p:sldMasterIdLst>
  <p:sldIdLst>
    <p:sldId xmlns:r="http://schemas.openxmlformats.org/officeDocument/2006/relationships" id="256" r:id="R07c456d64d1a49fa"/>
    <p:sldId xmlns:r="http://schemas.openxmlformats.org/officeDocument/2006/relationships" id="257" r:id="R84dbc171da10458a"/>
    <p:sldId xmlns:r="http://schemas.openxmlformats.org/officeDocument/2006/relationships" id="258" r:id="R373ea7ec26884326"/>
    <p:sldId xmlns:r="http://schemas.openxmlformats.org/officeDocument/2006/relationships" id="259" r:id="R3e19e033e63b441b"/>
    <p:sldId xmlns:r="http://schemas.openxmlformats.org/officeDocument/2006/relationships" id="260" r:id="Re995ebefa117421f"/>
    <p:sldId xmlns:r="http://schemas.openxmlformats.org/officeDocument/2006/relationships" id="261" r:id="Rac6dd03b5fa649a1"/>
    <p:sldId xmlns:r="http://schemas.openxmlformats.org/officeDocument/2006/relationships" id="262" r:id="Rd0cdbb43f9ea43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95ebefd3554f87" /><Relationship Type="http://schemas.openxmlformats.org/officeDocument/2006/relationships/slide" Target="/ppt/slides/slide1.xml" Id="R07c456d64d1a49fa" /><Relationship Type="http://schemas.openxmlformats.org/officeDocument/2006/relationships/slide" Target="/ppt/slides/slide2.xml" Id="R84dbc171da10458a" /><Relationship Type="http://schemas.openxmlformats.org/officeDocument/2006/relationships/slide" Target="/ppt/slides/slide3.xml" Id="R373ea7ec26884326" /><Relationship Type="http://schemas.openxmlformats.org/officeDocument/2006/relationships/slide" Target="/ppt/slides/slide4.xml" Id="R3e19e033e63b441b" /><Relationship Type="http://schemas.openxmlformats.org/officeDocument/2006/relationships/slide" Target="/ppt/slides/slide5.xml" Id="Re995ebefa117421f" /><Relationship Type="http://schemas.openxmlformats.org/officeDocument/2006/relationships/slide" Target="/ppt/slides/slide6.xml" Id="Rac6dd03b5fa649a1" /><Relationship Type="http://schemas.openxmlformats.org/officeDocument/2006/relationships/slide" Target="/ppt/slides/slide7.xml" Id="Rd0cdbb43f9ea43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d4a59ecde24c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e186ed850429b" /><Relationship Type="http://schemas.openxmlformats.org/officeDocument/2006/relationships/theme" Target="/ppt/slideMasters/theme/theme1.xml" Id="Rfdc0b28e3bd048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de186ed85042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c26b0d13147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9b1590c6b4d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8fce86f3840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2f15dfd0744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10cd5d94f43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53c7e2fe741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fbbc9d86941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INTERFINANCE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INTERFINANCE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5 137 803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210 022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193 354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501 312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1 831 152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NOVA GRUPPEN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Kobbervikdalen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913 726 952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