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f10678d21f43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a7e5f7aae74fce"/>
  </p:sldMasterIdLst>
  <p:sldIdLst>
    <p:sldId xmlns:r="http://schemas.openxmlformats.org/officeDocument/2006/relationships" id="256" r:id="R99e2db7f4cf549bd"/>
    <p:sldId xmlns:r="http://schemas.openxmlformats.org/officeDocument/2006/relationships" id="257" r:id="R3f10cab5895e4a09"/>
    <p:sldId xmlns:r="http://schemas.openxmlformats.org/officeDocument/2006/relationships" id="258" r:id="R1207086cbfcb49f6"/>
    <p:sldId xmlns:r="http://schemas.openxmlformats.org/officeDocument/2006/relationships" id="259" r:id="R13f63352f29c4e01"/>
    <p:sldId xmlns:r="http://schemas.openxmlformats.org/officeDocument/2006/relationships" id="260" r:id="R5282ea262daa4841"/>
    <p:sldId xmlns:r="http://schemas.openxmlformats.org/officeDocument/2006/relationships" id="261" r:id="R7d6348be9d9e47a8"/>
    <p:sldId xmlns:r="http://schemas.openxmlformats.org/officeDocument/2006/relationships" id="262" r:id="Rf09603520b1d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7e5f7aae74fce" /><Relationship Type="http://schemas.openxmlformats.org/officeDocument/2006/relationships/slide" Target="/ppt/slides/slide1.xml" Id="R99e2db7f4cf549bd" /><Relationship Type="http://schemas.openxmlformats.org/officeDocument/2006/relationships/slide" Target="/ppt/slides/slide2.xml" Id="R3f10cab5895e4a09" /><Relationship Type="http://schemas.openxmlformats.org/officeDocument/2006/relationships/slide" Target="/ppt/slides/slide3.xml" Id="R1207086cbfcb49f6" /><Relationship Type="http://schemas.openxmlformats.org/officeDocument/2006/relationships/slide" Target="/ppt/slides/slide4.xml" Id="R13f63352f29c4e01" /><Relationship Type="http://schemas.openxmlformats.org/officeDocument/2006/relationships/slide" Target="/ppt/slides/slide5.xml" Id="R5282ea262daa4841" /><Relationship Type="http://schemas.openxmlformats.org/officeDocument/2006/relationships/slide" Target="/ppt/slides/slide6.xml" Id="R7d6348be9d9e47a8" /><Relationship Type="http://schemas.openxmlformats.org/officeDocument/2006/relationships/slide" Target="/ppt/slides/slide7.xml" Id="Rf09603520b1d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627add8ef4e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7edb204de4d41" /><Relationship Type="http://schemas.openxmlformats.org/officeDocument/2006/relationships/theme" Target="/ppt/slideMasters/theme/theme1.xml" Id="R4799ab3aeeef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7edb204de4d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a415777f94f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a1d0b2c3a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8f631a49545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06294298b44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78df0fc5945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daed8a90d45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5da5b2b0f4b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38 673 391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72 641 035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A&amp;B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 Capital AS, 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913 750 373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