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4f8d02a32644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3b1fba39e74b78"/>
  </p:sldMasterIdLst>
  <p:sldIdLst>
    <p:sldId xmlns:r="http://schemas.openxmlformats.org/officeDocument/2006/relationships" id="256" r:id="R56d6efd2d7634e7d"/>
    <p:sldId xmlns:r="http://schemas.openxmlformats.org/officeDocument/2006/relationships" id="257" r:id="Rebbac25b91404981"/>
    <p:sldId xmlns:r="http://schemas.openxmlformats.org/officeDocument/2006/relationships" id="258" r:id="Rc45cc1956c93425b"/>
    <p:sldId xmlns:r="http://schemas.openxmlformats.org/officeDocument/2006/relationships" id="259" r:id="Re3d8eacf010f43d3"/>
    <p:sldId xmlns:r="http://schemas.openxmlformats.org/officeDocument/2006/relationships" id="260" r:id="R06e8e74a74a14b7e"/>
    <p:sldId xmlns:r="http://schemas.openxmlformats.org/officeDocument/2006/relationships" id="261" r:id="Reda64181dbe84c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3b1fba39e74b78" /><Relationship Type="http://schemas.openxmlformats.org/officeDocument/2006/relationships/slide" Target="/ppt/slides/slide1.xml" Id="R56d6efd2d7634e7d" /><Relationship Type="http://schemas.openxmlformats.org/officeDocument/2006/relationships/slide" Target="/ppt/slides/slide2.xml" Id="Rebbac25b91404981" /><Relationship Type="http://schemas.openxmlformats.org/officeDocument/2006/relationships/slide" Target="/ppt/slides/slide3.xml" Id="Rc45cc1956c93425b" /><Relationship Type="http://schemas.openxmlformats.org/officeDocument/2006/relationships/slide" Target="/ppt/slides/slide4.xml" Id="Re3d8eacf010f43d3" /><Relationship Type="http://schemas.openxmlformats.org/officeDocument/2006/relationships/slide" Target="/ppt/slides/slide5.xml" Id="R06e8e74a74a14b7e" /><Relationship Type="http://schemas.openxmlformats.org/officeDocument/2006/relationships/slide" Target="/ppt/slides/slide6.xml" Id="Reda64181dbe84c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7d71ff9fb4e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f1bfd54ca42f9" /><Relationship Type="http://schemas.openxmlformats.org/officeDocument/2006/relationships/theme" Target="/ppt/slideMasters/theme/theme1.xml" Id="R5aea4b443af742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2f1bfd54ca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22f8fb28b4c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81029461b4c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d1d8fa0094a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6afd4fca24a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d5ba3ceab43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d5d780d9142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FRIKASA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Skådalsveien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913 784 367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