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2c03cd36c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161f42c6c14d41"/>
  </p:sldMasterIdLst>
  <p:sldIdLst>
    <p:sldId xmlns:r="http://schemas.openxmlformats.org/officeDocument/2006/relationships" id="256" r:id="R76ef3acb9912493d"/>
    <p:sldId xmlns:r="http://schemas.openxmlformats.org/officeDocument/2006/relationships" id="257" r:id="Rac4be76aba554d05"/>
    <p:sldId xmlns:r="http://schemas.openxmlformats.org/officeDocument/2006/relationships" id="258" r:id="Rdb6f5c13fba44610"/>
    <p:sldId xmlns:r="http://schemas.openxmlformats.org/officeDocument/2006/relationships" id="259" r:id="R9cb841f42a1048a2"/>
    <p:sldId xmlns:r="http://schemas.openxmlformats.org/officeDocument/2006/relationships" id="260" r:id="R26c140c30b204928"/>
    <p:sldId xmlns:r="http://schemas.openxmlformats.org/officeDocument/2006/relationships" id="261" r:id="R621ddc72944640b9"/>
    <p:sldId xmlns:r="http://schemas.openxmlformats.org/officeDocument/2006/relationships" id="262" r:id="Rb08d72d863d349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61f42c6c14d41" /><Relationship Type="http://schemas.openxmlformats.org/officeDocument/2006/relationships/slide" Target="/ppt/slides/slide1.xml" Id="R76ef3acb9912493d" /><Relationship Type="http://schemas.openxmlformats.org/officeDocument/2006/relationships/slide" Target="/ppt/slides/slide2.xml" Id="Rac4be76aba554d05" /><Relationship Type="http://schemas.openxmlformats.org/officeDocument/2006/relationships/slide" Target="/ppt/slides/slide3.xml" Id="Rdb6f5c13fba44610" /><Relationship Type="http://schemas.openxmlformats.org/officeDocument/2006/relationships/slide" Target="/ppt/slides/slide4.xml" Id="R9cb841f42a1048a2" /><Relationship Type="http://schemas.openxmlformats.org/officeDocument/2006/relationships/slide" Target="/ppt/slides/slide5.xml" Id="R26c140c30b204928" /><Relationship Type="http://schemas.openxmlformats.org/officeDocument/2006/relationships/slide" Target="/ppt/slides/slide6.xml" Id="R621ddc72944640b9" /><Relationship Type="http://schemas.openxmlformats.org/officeDocument/2006/relationships/slide" Target="/ppt/slides/slide7.xml" Id="Rb08d72d863d349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62d5d927e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f5985301048ee" /><Relationship Type="http://schemas.openxmlformats.org/officeDocument/2006/relationships/theme" Target="/ppt/slideMasters/theme/theme1.xml" Id="R012c082ec23940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f59853010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34315cd71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56531b63f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46aff20b1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d910f9c814e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68cf5f59349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bd8bf050c45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bfce1cde04a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FRIKASA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FRIKASA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376 419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12 372 757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12 437 290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BERENTS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913 784 367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FRIKASA AS</a:t>
            </a:r>
          </a:p>
        </p:txBody>
      </p:sp>
    </p:spTree>
  </p:cSld>
  <p:clrMapOvr>
    <a:masterClrMapping xmlns:a="http://schemas.openxmlformats.org/drawingml/2006/main"/>
  </p:clrMapOvr>
</p:sld>
</file>