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8ca0391d643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f17c8ef8c74661"/>
  </p:sldMasterIdLst>
  <p:sldIdLst>
    <p:sldId xmlns:r="http://schemas.openxmlformats.org/officeDocument/2006/relationships" id="256" r:id="Re2bcd7ecbf504d19"/>
    <p:sldId xmlns:r="http://schemas.openxmlformats.org/officeDocument/2006/relationships" id="257" r:id="R728572e9467a48a8"/>
    <p:sldId xmlns:r="http://schemas.openxmlformats.org/officeDocument/2006/relationships" id="258" r:id="R35fa300dd53b4104"/>
    <p:sldId xmlns:r="http://schemas.openxmlformats.org/officeDocument/2006/relationships" id="259" r:id="R7a4415d5fad041ca"/>
    <p:sldId xmlns:r="http://schemas.openxmlformats.org/officeDocument/2006/relationships" id="260" r:id="R6af8b9d530d84e03"/>
    <p:sldId xmlns:r="http://schemas.openxmlformats.org/officeDocument/2006/relationships" id="261" r:id="Re1e997e028c34fe9"/>
    <p:sldId xmlns:r="http://schemas.openxmlformats.org/officeDocument/2006/relationships" id="262" r:id="R0e727dfe51e3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17c8ef8c74661" /><Relationship Type="http://schemas.openxmlformats.org/officeDocument/2006/relationships/slide" Target="/ppt/slides/slide1.xml" Id="Re2bcd7ecbf504d19" /><Relationship Type="http://schemas.openxmlformats.org/officeDocument/2006/relationships/slide" Target="/ppt/slides/slide2.xml" Id="R728572e9467a48a8" /><Relationship Type="http://schemas.openxmlformats.org/officeDocument/2006/relationships/slide" Target="/ppt/slides/slide3.xml" Id="R35fa300dd53b4104" /><Relationship Type="http://schemas.openxmlformats.org/officeDocument/2006/relationships/slide" Target="/ppt/slides/slide4.xml" Id="R7a4415d5fad041ca" /><Relationship Type="http://schemas.openxmlformats.org/officeDocument/2006/relationships/slide" Target="/ppt/slides/slide5.xml" Id="R6af8b9d530d84e03" /><Relationship Type="http://schemas.openxmlformats.org/officeDocument/2006/relationships/slide" Target="/ppt/slides/slide6.xml" Id="Re1e997e028c34fe9" /><Relationship Type="http://schemas.openxmlformats.org/officeDocument/2006/relationships/slide" Target="/ppt/slides/slide7.xml" Id="R0e727dfe51e3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ca2fefc44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71288604d4c61" /><Relationship Type="http://schemas.openxmlformats.org/officeDocument/2006/relationships/theme" Target="/ppt/slideMasters/theme/theme1.xml" Id="R521dc163bb704f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871288604d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17cd6a009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d687e80c9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1879dc1e0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13da8a3874a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e62c3c87446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c1c68a6584e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e8d81f3bc4b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WILLYS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12 957 213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14 238 762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WILLY HULTMAN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Lundsalleen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33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913 798 538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