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f4c2b4a83f43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f1582b58934927"/>
  </p:sldMasterIdLst>
  <p:sldIdLst>
    <p:sldId xmlns:r="http://schemas.openxmlformats.org/officeDocument/2006/relationships" id="256" r:id="R355d0089803f469e"/>
    <p:sldId xmlns:r="http://schemas.openxmlformats.org/officeDocument/2006/relationships" id="257" r:id="R6920650c79c94a2d"/>
    <p:sldId xmlns:r="http://schemas.openxmlformats.org/officeDocument/2006/relationships" id="258" r:id="R58258cb8c26143bf"/>
    <p:sldId xmlns:r="http://schemas.openxmlformats.org/officeDocument/2006/relationships" id="259" r:id="Rcf7206ee235f43eb"/>
    <p:sldId xmlns:r="http://schemas.openxmlformats.org/officeDocument/2006/relationships" id="260" r:id="R7e9c53959c6547e2"/>
    <p:sldId xmlns:r="http://schemas.openxmlformats.org/officeDocument/2006/relationships" id="261" r:id="R83d4cc1395eb4a3d"/>
    <p:sldId xmlns:r="http://schemas.openxmlformats.org/officeDocument/2006/relationships" id="262" r:id="Rdcd80cd352ba4d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f1582b58934927" /><Relationship Type="http://schemas.openxmlformats.org/officeDocument/2006/relationships/slide" Target="/ppt/slides/slide1.xml" Id="R355d0089803f469e" /><Relationship Type="http://schemas.openxmlformats.org/officeDocument/2006/relationships/slide" Target="/ppt/slides/slide2.xml" Id="R6920650c79c94a2d" /><Relationship Type="http://schemas.openxmlformats.org/officeDocument/2006/relationships/slide" Target="/ppt/slides/slide3.xml" Id="R58258cb8c26143bf" /><Relationship Type="http://schemas.openxmlformats.org/officeDocument/2006/relationships/slide" Target="/ppt/slides/slide4.xml" Id="Rcf7206ee235f43eb" /><Relationship Type="http://schemas.openxmlformats.org/officeDocument/2006/relationships/slide" Target="/ppt/slides/slide5.xml" Id="R7e9c53959c6547e2" /><Relationship Type="http://schemas.openxmlformats.org/officeDocument/2006/relationships/slide" Target="/ppt/slides/slide6.xml" Id="R83d4cc1395eb4a3d" /><Relationship Type="http://schemas.openxmlformats.org/officeDocument/2006/relationships/slide" Target="/ppt/slides/slide7.xml" Id="Rdcd80cd352ba4d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c3ecb85fe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c266c4cdc4a03" /><Relationship Type="http://schemas.openxmlformats.org/officeDocument/2006/relationships/theme" Target="/ppt/slideMasters/theme/theme1.xml" Id="R89b3ef22b0f947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dc266c4cdc4a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fa141c6c74d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7700387804b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560604f954c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688e513e045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d02773dbf547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14bb3519042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300443ece43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REVISJONSFORUM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REVISJONSFORUM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9 579 597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2 267 820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1 648 385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4 457 459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7 522 396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ÅGE GJERSTAD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913 801 415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REVISJONSFORUM AS</a:t>
            </a:r>
          </a:p>
        </p:txBody>
      </p:sp>
    </p:spTree>
  </p:cSld>
  <p:clrMapOvr>
    <a:masterClrMapping xmlns:a="http://schemas.openxmlformats.org/drawingml/2006/main"/>
  </p:clrMapOvr>
</p:sld>
</file>