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ae8c5f7c4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d7edcbe234869"/>
  </p:sldMasterIdLst>
  <p:sldIdLst>
    <p:sldId xmlns:r="http://schemas.openxmlformats.org/officeDocument/2006/relationships" id="256" r:id="R0230658b289d43f7"/>
    <p:sldId xmlns:r="http://schemas.openxmlformats.org/officeDocument/2006/relationships" id="257" r:id="R03d68618d5a64a21"/>
    <p:sldId xmlns:r="http://schemas.openxmlformats.org/officeDocument/2006/relationships" id="258" r:id="Rd0441aff609941be"/>
    <p:sldId xmlns:r="http://schemas.openxmlformats.org/officeDocument/2006/relationships" id="259" r:id="R2105d315dc8344b8"/>
    <p:sldId xmlns:r="http://schemas.openxmlformats.org/officeDocument/2006/relationships" id="260" r:id="Rb01fba205d374ded"/>
    <p:sldId xmlns:r="http://schemas.openxmlformats.org/officeDocument/2006/relationships" id="261" r:id="Rf9c900ab856448b3"/>
    <p:sldId xmlns:r="http://schemas.openxmlformats.org/officeDocument/2006/relationships" id="262" r:id="R54cea81aa0db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d7edcbe234869" /><Relationship Type="http://schemas.openxmlformats.org/officeDocument/2006/relationships/slide" Target="/ppt/slides/slide1.xml" Id="R0230658b289d43f7" /><Relationship Type="http://schemas.openxmlformats.org/officeDocument/2006/relationships/slide" Target="/ppt/slides/slide2.xml" Id="R03d68618d5a64a21" /><Relationship Type="http://schemas.openxmlformats.org/officeDocument/2006/relationships/slide" Target="/ppt/slides/slide3.xml" Id="Rd0441aff609941be" /><Relationship Type="http://schemas.openxmlformats.org/officeDocument/2006/relationships/slide" Target="/ppt/slides/slide4.xml" Id="R2105d315dc8344b8" /><Relationship Type="http://schemas.openxmlformats.org/officeDocument/2006/relationships/slide" Target="/ppt/slides/slide5.xml" Id="Rb01fba205d374ded" /><Relationship Type="http://schemas.openxmlformats.org/officeDocument/2006/relationships/slide" Target="/ppt/slides/slide6.xml" Id="Rf9c900ab856448b3" /><Relationship Type="http://schemas.openxmlformats.org/officeDocument/2006/relationships/slide" Target="/ppt/slides/slide7.xml" Id="R54cea81aa0db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b597a0930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7c0ffb98c4724" /><Relationship Type="http://schemas.openxmlformats.org/officeDocument/2006/relationships/theme" Target="/ppt/slideMasters/theme/theme1.xml" Id="Rb72888ea9977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7c0ffb98c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17b1b4d3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9333d359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254429587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0fa8b797e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c34b471c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0766007aa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373cacd4a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43 237 120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140 083 048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150 065 586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JOHANNESSEN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MÅLAND NASR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42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atle.johannessen@gmail.com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