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b9203431a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3a78b900649b1"/>
  </p:sldMasterIdLst>
  <p:sldIdLst>
    <p:sldId xmlns:r="http://schemas.openxmlformats.org/officeDocument/2006/relationships" id="256" r:id="Rb2b3d817bb8242e7"/>
    <p:sldId xmlns:r="http://schemas.openxmlformats.org/officeDocument/2006/relationships" id="257" r:id="Rb53be2a537ed4c72"/>
    <p:sldId xmlns:r="http://schemas.openxmlformats.org/officeDocument/2006/relationships" id="258" r:id="R73ffb6be78a241aa"/>
    <p:sldId xmlns:r="http://schemas.openxmlformats.org/officeDocument/2006/relationships" id="259" r:id="Rd84844a408c341a0"/>
    <p:sldId xmlns:r="http://schemas.openxmlformats.org/officeDocument/2006/relationships" id="260" r:id="R92066511fe1b4060"/>
    <p:sldId xmlns:r="http://schemas.openxmlformats.org/officeDocument/2006/relationships" id="261" r:id="Rc653c23628ad497f"/>
    <p:sldId xmlns:r="http://schemas.openxmlformats.org/officeDocument/2006/relationships" id="262" r:id="R0ee51da2b7f7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3a78b900649b1" /><Relationship Type="http://schemas.openxmlformats.org/officeDocument/2006/relationships/slide" Target="/ppt/slides/slide1.xml" Id="Rb2b3d817bb8242e7" /><Relationship Type="http://schemas.openxmlformats.org/officeDocument/2006/relationships/slide" Target="/ppt/slides/slide2.xml" Id="Rb53be2a537ed4c72" /><Relationship Type="http://schemas.openxmlformats.org/officeDocument/2006/relationships/slide" Target="/ppt/slides/slide3.xml" Id="R73ffb6be78a241aa" /><Relationship Type="http://schemas.openxmlformats.org/officeDocument/2006/relationships/slide" Target="/ppt/slides/slide4.xml" Id="Rd84844a408c341a0" /><Relationship Type="http://schemas.openxmlformats.org/officeDocument/2006/relationships/slide" Target="/ppt/slides/slide5.xml" Id="R92066511fe1b4060" /><Relationship Type="http://schemas.openxmlformats.org/officeDocument/2006/relationships/slide" Target="/ppt/slides/slide6.xml" Id="Rc653c23628ad497f" /><Relationship Type="http://schemas.openxmlformats.org/officeDocument/2006/relationships/slide" Target="/ppt/slides/slide7.xml" Id="R0ee51da2b7f7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eedd519d8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42144d8ff43b7" /><Relationship Type="http://schemas.openxmlformats.org/officeDocument/2006/relationships/theme" Target="/ppt/slideMasters/theme/theme1.xml" Id="R24d328d8cc4e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42144d8ff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1a858e1ea4b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b57ee1680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78388dfe2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cb0f1b26a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0a260ab28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c2db7b69f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ec4f270d4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SPL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12 772 812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23 899 796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26 136 349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GROBSTOK FOLGE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913 811 658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SPL INVEST AS</a:t>
            </a:r>
          </a:p>
        </p:txBody>
      </p:sp>
    </p:spTree>
  </p:cSld>
  <p:clrMapOvr>
    <a:masterClrMapping xmlns:a="http://schemas.openxmlformats.org/drawingml/2006/main"/>
  </p:clrMapOvr>
</p:sld>
</file>