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c06d4b7cc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9c73be31647a8"/>
  </p:sldMasterIdLst>
  <p:sldIdLst>
    <p:sldId xmlns:r="http://schemas.openxmlformats.org/officeDocument/2006/relationships" id="256" r:id="R8adf5b0269a0426e"/>
    <p:sldId xmlns:r="http://schemas.openxmlformats.org/officeDocument/2006/relationships" id="257" r:id="R1b7fff9a0d2f4b57"/>
    <p:sldId xmlns:r="http://schemas.openxmlformats.org/officeDocument/2006/relationships" id="258" r:id="R1a30aea194c148b6"/>
    <p:sldId xmlns:r="http://schemas.openxmlformats.org/officeDocument/2006/relationships" id="259" r:id="R50731c52549a4a81"/>
    <p:sldId xmlns:r="http://schemas.openxmlformats.org/officeDocument/2006/relationships" id="260" r:id="Re9a5ad7afc0b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9c73be31647a8" /><Relationship Type="http://schemas.openxmlformats.org/officeDocument/2006/relationships/slide" Target="/ppt/slides/slide1.xml" Id="R8adf5b0269a0426e" /><Relationship Type="http://schemas.openxmlformats.org/officeDocument/2006/relationships/slide" Target="/ppt/slides/slide2.xml" Id="R1b7fff9a0d2f4b57" /><Relationship Type="http://schemas.openxmlformats.org/officeDocument/2006/relationships/slide" Target="/ppt/slides/slide3.xml" Id="R1a30aea194c148b6" /><Relationship Type="http://schemas.openxmlformats.org/officeDocument/2006/relationships/slide" Target="/ppt/slides/slide4.xml" Id="R50731c52549a4a81" /><Relationship Type="http://schemas.openxmlformats.org/officeDocument/2006/relationships/slide" Target="/ppt/slides/slide5.xml" Id="Re9a5ad7afc0b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663127fda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3c3ada7543eb" /><Relationship Type="http://schemas.openxmlformats.org/officeDocument/2006/relationships/theme" Target="/ppt/slideMasters/theme/theme1.xml" Id="R67e10e70c718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23c3ada75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2e4c346244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5d012b83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17eaadc5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250670b5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d88d6892c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