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56d92e276c48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d090ed98aa46fc"/>
  </p:sldMasterIdLst>
  <p:sldIdLst>
    <p:sldId xmlns:r="http://schemas.openxmlformats.org/officeDocument/2006/relationships" id="256" r:id="Rcc42d9f9174e4421"/>
    <p:sldId xmlns:r="http://schemas.openxmlformats.org/officeDocument/2006/relationships" id="257" r:id="Rf01811cae03f43a7"/>
    <p:sldId xmlns:r="http://schemas.openxmlformats.org/officeDocument/2006/relationships" id="258" r:id="R0383cdc027a14d44"/>
    <p:sldId xmlns:r="http://schemas.openxmlformats.org/officeDocument/2006/relationships" id="259" r:id="R93def60117ee42a4"/>
    <p:sldId xmlns:r="http://schemas.openxmlformats.org/officeDocument/2006/relationships" id="260" r:id="Raf26a8bcee6f4b87"/>
    <p:sldId xmlns:r="http://schemas.openxmlformats.org/officeDocument/2006/relationships" id="261" r:id="R9b61678a39e44ccb"/>
    <p:sldId xmlns:r="http://schemas.openxmlformats.org/officeDocument/2006/relationships" id="262" r:id="Ra62b2f126f8447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d090ed98aa46fc" /><Relationship Type="http://schemas.openxmlformats.org/officeDocument/2006/relationships/slide" Target="/ppt/slides/slide1.xml" Id="Rcc42d9f9174e4421" /><Relationship Type="http://schemas.openxmlformats.org/officeDocument/2006/relationships/slide" Target="/ppt/slides/slide2.xml" Id="Rf01811cae03f43a7" /><Relationship Type="http://schemas.openxmlformats.org/officeDocument/2006/relationships/slide" Target="/ppt/slides/slide3.xml" Id="R0383cdc027a14d44" /><Relationship Type="http://schemas.openxmlformats.org/officeDocument/2006/relationships/slide" Target="/ppt/slides/slide4.xml" Id="R93def60117ee42a4" /><Relationship Type="http://schemas.openxmlformats.org/officeDocument/2006/relationships/slide" Target="/ppt/slides/slide5.xml" Id="Raf26a8bcee6f4b87" /><Relationship Type="http://schemas.openxmlformats.org/officeDocument/2006/relationships/slide" Target="/ppt/slides/slide6.xml" Id="R9b61678a39e44ccb" /><Relationship Type="http://schemas.openxmlformats.org/officeDocument/2006/relationships/slide" Target="/ppt/slides/slide7.xml" Id="Ra62b2f126f8447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567778eb874b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a990d3fc64943" /><Relationship Type="http://schemas.openxmlformats.org/officeDocument/2006/relationships/theme" Target="/ppt/slideMasters/theme/theme1.xml" Id="R56ca3ffa4a564f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4a990d3fc649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4b7e14ae84a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35888a82242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21103aa4245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354a1d60048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7fa6c44094b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f9a5517cf4c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4fcd0185b4c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UVÅR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UVÅR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2 402 646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7 066 802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9 713 718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OLAF ENGENES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Støbakken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fe@wlaw.no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913 820 908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