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4e4000d2d748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bbd5be7084770"/>
  </p:sldMasterIdLst>
  <p:sldIdLst>
    <p:sldId xmlns:r="http://schemas.openxmlformats.org/officeDocument/2006/relationships" id="256" r:id="R0744a36e2c85477d"/>
    <p:sldId xmlns:r="http://schemas.openxmlformats.org/officeDocument/2006/relationships" id="257" r:id="Ra475839cd7ef412f"/>
    <p:sldId xmlns:r="http://schemas.openxmlformats.org/officeDocument/2006/relationships" id="258" r:id="Rce5c36d525bd4ced"/>
    <p:sldId xmlns:r="http://schemas.openxmlformats.org/officeDocument/2006/relationships" id="259" r:id="Rf0847d391a6e480d"/>
    <p:sldId xmlns:r="http://schemas.openxmlformats.org/officeDocument/2006/relationships" id="260" r:id="R0739051217714be0"/>
    <p:sldId xmlns:r="http://schemas.openxmlformats.org/officeDocument/2006/relationships" id="261" r:id="R20f0327fc20e4463"/>
    <p:sldId xmlns:r="http://schemas.openxmlformats.org/officeDocument/2006/relationships" id="262" r:id="R3d361e25677341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bbd5be7084770" /><Relationship Type="http://schemas.openxmlformats.org/officeDocument/2006/relationships/slide" Target="/ppt/slides/slide1.xml" Id="R0744a36e2c85477d" /><Relationship Type="http://schemas.openxmlformats.org/officeDocument/2006/relationships/slide" Target="/ppt/slides/slide2.xml" Id="Ra475839cd7ef412f" /><Relationship Type="http://schemas.openxmlformats.org/officeDocument/2006/relationships/slide" Target="/ppt/slides/slide3.xml" Id="Rce5c36d525bd4ced" /><Relationship Type="http://schemas.openxmlformats.org/officeDocument/2006/relationships/slide" Target="/ppt/slides/slide4.xml" Id="Rf0847d391a6e480d" /><Relationship Type="http://schemas.openxmlformats.org/officeDocument/2006/relationships/slide" Target="/ppt/slides/slide5.xml" Id="R0739051217714be0" /><Relationship Type="http://schemas.openxmlformats.org/officeDocument/2006/relationships/slide" Target="/ppt/slides/slide6.xml" Id="R20f0327fc20e4463" /><Relationship Type="http://schemas.openxmlformats.org/officeDocument/2006/relationships/slide" Target="/ppt/slides/slide7.xml" Id="R3d361e25677341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6f3688fcc41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7028927cd4d84" /><Relationship Type="http://schemas.openxmlformats.org/officeDocument/2006/relationships/theme" Target="/ppt/slideMasters/theme/theme1.xml" Id="Rde0de71e88ec44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67028927cd4d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b750208584a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0a5a10ba44d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6709ff64147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f0863217c40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0ba625a3241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3aa2e343d4b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be43fdf5848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ZEBRAFISH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ZEBRAFISH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452 279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−805 338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18 673 262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21 744 797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 ØYSTEIN ARCTANDER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Husmannsvegen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913 871 324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