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2acbe8d33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1232e61424af2"/>
  </p:sldMasterIdLst>
  <p:sldIdLst>
    <p:sldId xmlns:r="http://schemas.openxmlformats.org/officeDocument/2006/relationships" id="256" r:id="R9041b0c7680945c2"/>
    <p:sldId xmlns:r="http://schemas.openxmlformats.org/officeDocument/2006/relationships" id="257" r:id="Rddf9642ea3db45a7"/>
    <p:sldId xmlns:r="http://schemas.openxmlformats.org/officeDocument/2006/relationships" id="258" r:id="R52adf2adc0df4712"/>
    <p:sldId xmlns:r="http://schemas.openxmlformats.org/officeDocument/2006/relationships" id="259" r:id="R0619f24ee2c84f26"/>
    <p:sldId xmlns:r="http://schemas.openxmlformats.org/officeDocument/2006/relationships" id="260" r:id="Ref859f3e517b42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1232e61424af2" /><Relationship Type="http://schemas.openxmlformats.org/officeDocument/2006/relationships/slide" Target="/ppt/slides/slide1.xml" Id="R9041b0c7680945c2" /><Relationship Type="http://schemas.openxmlformats.org/officeDocument/2006/relationships/slide" Target="/ppt/slides/slide2.xml" Id="Rddf9642ea3db45a7" /><Relationship Type="http://schemas.openxmlformats.org/officeDocument/2006/relationships/slide" Target="/ppt/slides/slide3.xml" Id="R52adf2adc0df4712" /><Relationship Type="http://schemas.openxmlformats.org/officeDocument/2006/relationships/slide" Target="/ppt/slides/slide4.xml" Id="R0619f24ee2c84f26" /><Relationship Type="http://schemas.openxmlformats.org/officeDocument/2006/relationships/slide" Target="/ppt/slides/slide5.xml" Id="Ref859f3e517b42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aa819a7634b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15c039fdf4555" /><Relationship Type="http://schemas.openxmlformats.org/officeDocument/2006/relationships/theme" Target="/ppt/slideMasters/theme/theme1.xml" Id="Rf87baf842d2e48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b15c039fdf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e998087804c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867f751e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ae6820003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26d30680a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499957cf5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GJENGEN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maritlaksaa@gmail.com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913 910 648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</a:t>
            </a:r>
          </a:p>
        </p:txBody>
      </p:sp>
    </p:spTree>
  </p:cSld>
  <p:clrMapOvr>
    <a:masterClrMapping xmlns:a="http://schemas.openxmlformats.org/drawingml/2006/main"/>
  </p:clrMapOvr>
</p:sld>
</file>