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60342bdbbe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5a4b5a1fe64d82"/>
  </p:sldMasterIdLst>
  <p:sldIdLst>
    <p:sldId xmlns:r="http://schemas.openxmlformats.org/officeDocument/2006/relationships" id="256" r:id="R4e6395a7d6814865"/>
    <p:sldId xmlns:r="http://schemas.openxmlformats.org/officeDocument/2006/relationships" id="257" r:id="Rc68551631b9d4fc6"/>
    <p:sldId xmlns:r="http://schemas.openxmlformats.org/officeDocument/2006/relationships" id="258" r:id="R876e591539c54e95"/>
    <p:sldId xmlns:r="http://schemas.openxmlformats.org/officeDocument/2006/relationships" id="259" r:id="R4b0518ceb0a54449"/>
    <p:sldId xmlns:r="http://schemas.openxmlformats.org/officeDocument/2006/relationships" id="260" r:id="Ra10ba4759efc46c3"/>
    <p:sldId xmlns:r="http://schemas.openxmlformats.org/officeDocument/2006/relationships" id="261" r:id="Rdf3573a4d3df4a2c"/>
    <p:sldId xmlns:r="http://schemas.openxmlformats.org/officeDocument/2006/relationships" id="262" r:id="Rb7704cfb92004c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a4b5a1fe64d82" /><Relationship Type="http://schemas.openxmlformats.org/officeDocument/2006/relationships/slide" Target="/ppt/slides/slide1.xml" Id="R4e6395a7d6814865" /><Relationship Type="http://schemas.openxmlformats.org/officeDocument/2006/relationships/slide" Target="/ppt/slides/slide2.xml" Id="Rc68551631b9d4fc6" /><Relationship Type="http://schemas.openxmlformats.org/officeDocument/2006/relationships/slide" Target="/ppt/slides/slide3.xml" Id="R876e591539c54e95" /><Relationship Type="http://schemas.openxmlformats.org/officeDocument/2006/relationships/slide" Target="/ppt/slides/slide4.xml" Id="R4b0518ceb0a54449" /><Relationship Type="http://schemas.openxmlformats.org/officeDocument/2006/relationships/slide" Target="/ppt/slides/slide5.xml" Id="Ra10ba4759efc46c3" /><Relationship Type="http://schemas.openxmlformats.org/officeDocument/2006/relationships/slide" Target="/ppt/slides/slide6.xml" Id="Rdf3573a4d3df4a2c" /><Relationship Type="http://schemas.openxmlformats.org/officeDocument/2006/relationships/slide" Target="/ppt/slides/slide7.xml" Id="Rb7704cfb92004c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5b628579148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caa51b5c84e8b" /><Relationship Type="http://schemas.openxmlformats.org/officeDocument/2006/relationships/theme" Target="/ppt/slideMasters/theme/theme1.xml" Id="R035c7b23f28b47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caa51b5c84e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18d49c09445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6ec1c638d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17bc031fe49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90eba65b4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dbf2af73c48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678c18d8b4e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4ceeb164f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CONSULT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2 731 260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913 941 330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