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4cdfa1094045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1b3edce3ca4177"/>
  </p:sldMasterIdLst>
  <p:sldIdLst>
    <p:sldId xmlns:r="http://schemas.openxmlformats.org/officeDocument/2006/relationships" id="256" r:id="Rd337e061184d4633"/>
    <p:sldId xmlns:r="http://schemas.openxmlformats.org/officeDocument/2006/relationships" id="257" r:id="R21be009f6af649f7"/>
    <p:sldId xmlns:r="http://schemas.openxmlformats.org/officeDocument/2006/relationships" id="258" r:id="R35de08dc434a4f45"/>
    <p:sldId xmlns:r="http://schemas.openxmlformats.org/officeDocument/2006/relationships" id="259" r:id="R935c3f1c3e264564"/>
    <p:sldId xmlns:r="http://schemas.openxmlformats.org/officeDocument/2006/relationships" id="260" r:id="R9e811f5175694cc4"/>
    <p:sldId xmlns:r="http://schemas.openxmlformats.org/officeDocument/2006/relationships" id="261" r:id="R90ab68dfd54d42bb"/>
    <p:sldId xmlns:r="http://schemas.openxmlformats.org/officeDocument/2006/relationships" id="262" r:id="R0dedd731a2c64c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1b3edce3ca4177" /><Relationship Type="http://schemas.openxmlformats.org/officeDocument/2006/relationships/slide" Target="/ppt/slides/slide1.xml" Id="Rd337e061184d4633" /><Relationship Type="http://schemas.openxmlformats.org/officeDocument/2006/relationships/slide" Target="/ppt/slides/slide2.xml" Id="R21be009f6af649f7" /><Relationship Type="http://schemas.openxmlformats.org/officeDocument/2006/relationships/slide" Target="/ppt/slides/slide3.xml" Id="R35de08dc434a4f45" /><Relationship Type="http://schemas.openxmlformats.org/officeDocument/2006/relationships/slide" Target="/ppt/slides/slide4.xml" Id="R935c3f1c3e264564" /><Relationship Type="http://schemas.openxmlformats.org/officeDocument/2006/relationships/slide" Target="/ppt/slides/slide5.xml" Id="R9e811f5175694cc4" /><Relationship Type="http://schemas.openxmlformats.org/officeDocument/2006/relationships/slide" Target="/ppt/slides/slide6.xml" Id="R90ab68dfd54d42bb" /><Relationship Type="http://schemas.openxmlformats.org/officeDocument/2006/relationships/slide" Target="/ppt/slides/slide7.xml" Id="R0dedd731a2c64c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30c842804c4a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4e6cb56b794e13" /><Relationship Type="http://schemas.openxmlformats.org/officeDocument/2006/relationships/theme" Target="/ppt/slideMasters/theme/theme1.xml" Id="R04b8f71a8f9342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4e6cb56b794e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c761a06dcb4a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6a6485feaa49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ed7e28557e45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aa746cf1e4d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15905a09a942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8ce30c117f45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a070dc06324a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ANDVARI INVESTMENT RESEARCH 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ANDVARI INVESTMENT RESEARCH 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ANDVARI INVESTMENT RESEARCH  AS ble etablert [år] og holder til i Stabekk.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ANDVARI INVESTMENT RESEARCH 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ANDVARI INVESTMENT RESEARCH 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ANDVARI INVESTMENT RESEARCH 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−1 498 030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129 038 933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394 803 875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400 878 301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ANDVARI INVESTMENT RESEARCH 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AASLAND GROTMOL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ANDVARI INVESTMENT RESEARCH 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Lars Grotmol, Skallumhagen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1368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lgrotmol@hotmail.com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913 966 716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ANDVARI INVESTMENT RESEARCH  AS</a:t>
            </a:r>
          </a:p>
        </p:txBody>
      </p:sp>
    </p:spTree>
  </p:cSld>
  <p:clrMapOvr>
    <a:masterClrMapping xmlns:a="http://schemas.openxmlformats.org/drawingml/2006/main"/>
  </p:clrMapOvr>
</p:sld>
</file>