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985df945c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07eeea63e34900"/>
  </p:sldMasterIdLst>
  <p:sldIdLst>
    <p:sldId xmlns:r="http://schemas.openxmlformats.org/officeDocument/2006/relationships" id="256" r:id="R0f5b653cfb664e97"/>
    <p:sldId xmlns:r="http://schemas.openxmlformats.org/officeDocument/2006/relationships" id="257" r:id="Rff49dfd584344fb4"/>
    <p:sldId xmlns:r="http://schemas.openxmlformats.org/officeDocument/2006/relationships" id="258" r:id="R496b283e1f5946b6"/>
    <p:sldId xmlns:r="http://schemas.openxmlformats.org/officeDocument/2006/relationships" id="259" r:id="R63e1c6ea3e49456e"/>
    <p:sldId xmlns:r="http://schemas.openxmlformats.org/officeDocument/2006/relationships" id="260" r:id="Re59a3532cb4446f6"/>
    <p:sldId xmlns:r="http://schemas.openxmlformats.org/officeDocument/2006/relationships" id="261" r:id="Rf52951119b3a4be5"/>
    <p:sldId xmlns:r="http://schemas.openxmlformats.org/officeDocument/2006/relationships" id="262" r:id="R172cbe4e93c1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7eeea63e34900" /><Relationship Type="http://schemas.openxmlformats.org/officeDocument/2006/relationships/slide" Target="/ppt/slides/slide1.xml" Id="R0f5b653cfb664e97" /><Relationship Type="http://schemas.openxmlformats.org/officeDocument/2006/relationships/slide" Target="/ppt/slides/slide2.xml" Id="Rff49dfd584344fb4" /><Relationship Type="http://schemas.openxmlformats.org/officeDocument/2006/relationships/slide" Target="/ppt/slides/slide3.xml" Id="R496b283e1f5946b6" /><Relationship Type="http://schemas.openxmlformats.org/officeDocument/2006/relationships/slide" Target="/ppt/slides/slide4.xml" Id="R63e1c6ea3e49456e" /><Relationship Type="http://schemas.openxmlformats.org/officeDocument/2006/relationships/slide" Target="/ppt/slides/slide5.xml" Id="Re59a3532cb4446f6" /><Relationship Type="http://schemas.openxmlformats.org/officeDocument/2006/relationships/slide" Target="/ppt/slides/slide6.xml" Id="Rf52951119b3a4be5" /><Relationship Type="http://schemas.openxmlformats.org/officeDocument/2006/relationships/slide" Target="/ppt/slides/slide7.xml" Id="R172cbe4e93c1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1e1e6743a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78905ac174a36" /><Relationship Type="http://schemas.openxmlformats.org/officeDocument/2006/relationships/theme" Target="/ppt/slideMasters/theme/theme1.xml" Id="R30719f17226e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78905ac174a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d48298dfd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c34422f50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7ef25dbb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f9ab1b8d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8e897ef12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2c32108ef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d65638e5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 LOVEN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 LOVEN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11 496 037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10 202 680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11 846 784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LOVEN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MAGNUS ANDERSEN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LOVEN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INGE LOVEN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56511302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913 996 925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 LOVEN AS</a:t>
            </a:r>
          </a:p>
        </p:txBody>
      </p:sp>
    </p:spTree>
  </p:cSld>
  <p:clrMapOvr>
    <a:masterClrMapping xmlns:a="http://schemas.openxmlformats.org/drawingml/2006/main"/>
  </p:clrMapOvr>
</p:sld>
</file>