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b66d6d06e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d9622824b46d5"/>
  </p:sldMasterIdLst>
  <p:sldIdLst>
    <p:sldId xmlns:r="http://schemas.openxmlformats.org/officeDocument/2006/relationships" id="256" r:id="R84a1bf67e9c4417a"/>
    <p:sldId xmlns:r="http://schemas.openxmlformats.org/officeDocument/2006/relationships" id="257" r:id="R46bcdebdbaea485c"/>
    <p:sldId xmlns:r="http://schemas.openxmlformats.org/officeDocument/2006/relationships" id="258" r:id="R01a3c2225dc6474a"/>
    <p:sldId xmlns:r="http://schemas.openxmlformats.org/officeDocument/2006/relationships" id="259" r:id="R8875c4e3ed6d4d3c"/>
    <p:sldId xmlns:r="http://schemas.openxmlformats.org/officeDocument/2006/relationships" id="260" r:id="Raec553287f024992"/>
    <p:sldId xmlns:r="http://schemas.openxmlformats.org/officeDocument/2006/relationships" id="261" r:id="R68668632ad9343fb"/>
    <p:sldId xmlns:r="http://schemas.openxmlformats.org/officeDocument/2006/relationships" id="262" r:id="R3608acabd201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d9622824b46d5" /><Relationship Type="http://schemas.openxmlformats.org/officeDocument/2006/relationships/slide" Target="/ppt/slides/slide1.xml" Id="R84a1bf67e9c4417a" /><Relationship Type="http://schemas.openxmlformats.org/officeDocument/2006/relationships/slide" Target="/ppt/slides/slide2.xml" Id="R46bcdebdbaea485c" /><Relationship Type="http://schemas.openxmlformats.org/officeDocument/2006/relationships/slide" Target="/ppt/slides/slide3.xml" Id="R01a3c2225dc6474a" /><Relationship Type="http://schemas.openxmlformats.org/officeDocument/2006/relationships/slide" Target="/ppt/slides/slide4.xml" Id="R8875c4e3ed6d4d3c" /><Relationship Type="http://schemas.openxmlformats.org/officeDocument/2006/relationships/slide" Target="/ppt/slides/slide5.xml" Id="Raec553287f024992" /><Relationship Type="http://schemas.openxmlformats.org/officeDocument/2006/relationships/slide" Target="/ppt/slides/slide6.xml" Id="R68668632ad9343fb" /><Relationship Type="http://schemas.openxmlformats.org/officeDocument/2006/relationships/slide" Target="/ppt/slides/slide7.xml" Id="R3608acabd201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9010dcb3c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d41f04f8846c0" /><Relationship Type="http://schemas.openxmlformats.org/officeDocument/2006/relationships/theme" Target="/ppt/slideMasters/theme/theme1.xml" Id="R25cefbfb9e15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d41f04f88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a8f542b7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d3dc617aa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5cb6773846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2dba569e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14a5a1536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4abeb113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1d10a52d5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K LYKKE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DRIFT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897 501 420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174 740 052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121 692 267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959 100 807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1 635 044 455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914 048 117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DRIFT AS</a:t>
            </a:r>
          </a:p>
        </p:txBody>
      </p:sp>
    </p:spTree>
  </p:cSld>
  <p:clrMapOvr>
    <a:masterClrMapping xmlns:a="http://schemas.openxmlformats.org/drawingml/2006/main"/>
  </p:clrMapOvr>
</p:sld>
</file>