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d7c6b81cc224cc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adb131724e24ed3"/>
  </p:sldMasterIdLst>
  <p:sldIdLst>
    <p:sldId xmlns:r="http://schemas.openxmlformats.org/officeDocument/2006/relationships" id="256" r:id="Rd437a606444a41f8"/>
    <p:sldId xmlns:r="http://schemas.openxmlformats.org/officeDocument/2006/relationships" id="257" r:id="R057a2de7407c404b"/>
    <p:sldId xmlns:r="http://schemas.openxmlformats.org/officeDocument/2006/relationships" id="258" r:id="Rd754297adf13421c"/>
    <p:sldId xmlns:r="http://schemas.openxmlformats.org/officeDocument/2006/relationships" id="259" r:id="R5a27dd3d8fd742b4"/>
    <p:sldId xmlns:r="http://schemas.openxmlformats.org/officeDocument/2006/relationships" id="260" r:id="Rf34088b8153c4ff8"/>
    <p:sldId xmlns:r="http://schemas.openxmlformats.org/officeDocument/2006/relationships" id="261" r:id="Rc07aed3c830e4f04"/>
    <p:sldId xmlns:r="http://schemas.openxmlformats.org/officeDocument/2006/relationships" id="262" r:id="R1d3c6df4a358411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adb131724e24ed3" /><Relationship Type="http://schemas.openxmlformats.org/officeDocument/2006/relationships/slide" Target="/ppt/slides/slide1.xml" Id="Rd437a606444a41f8" /><Relationship Type="http://schemas.openxmlformats.org/officeDocument/2006/relationships/slide" Target="/ppt/slides/slide2.xml" Id="R057a2de7407c404b" /><Relationship Type="http://schemas.openxmlformats.org/officeDocument/2006/relationships/slide" Target="/ppt/slides/slide3.xml" Id="Rd754297adf13421c" /><Relationship Type="http://schemas.openxmlformats.org/officeDocument/2006/relationships/slide" Target="/ppt/slides/slide4.xml" Id="R5a27dd3d8fd742b4" /><Relationship Type="http://schemas.openxmlformats.org/officeDocument/2006/relationships/slide" Target="/ppt/slides/slide5.xml" Id="Rf34088b8153c4ff8" /><Relationship Type="http://schemas.openxmlformats.org/officeDocument/2006/relationships/slide" Target="/ppt/slides/slide6.xml" Id="Rc07aed3c830e4f04" /><Relationship Type="http://schemas.openxmlformats.org/officeDocument/2006/relationships/slide" Target="/ppt/slides/slide7.xml" Id="R1d3c6df4a358411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1ccc4106944400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4c775873b74177" /><Relationship Type="http://schemas.openxmlformats.org/officeDocument/2006/relationships/theme" Target="/ppt/slideMasters/theme/theme1.xml" Id="Rf96d5eeaad5644d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c4c775873b7417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f17c422c35480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2bcd9ea75241f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81f5f9d27d4a4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17321f66a94c3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cc0c54a16943e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e5feac67d04f3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87814ad0fc470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TEFO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TEFO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TEFO AS ble etablert [år] og holder til i Ski.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TEFO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TEFO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TEFO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543 750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274 946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485 819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1 017 423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1 306 113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TEFO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THOMAS ERLEND FORSMO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TEFO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Thomas Forsmo, Hvalfaret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1406 Ski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914 071 305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TEFO AS</a:t>
            </a:r>
          </a:p>
        </p:txBody>
      </p:sp>
    </p:spTree>
  </p:cSld>
  <p:clrMapOvr>
    <a:masterClrMapping xmlns:a="http://schemas.openxmlformats.org/drawingml/2006/main"/>
  </p:clrMapOvr>
</p:sld>
</file>