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bc7a7407d942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ef0300b0a24aad"/>
  </p:sldMasterIdLst>
  <p:sldIdLst>
    <p:sldId xmlns:r="http://schemas.openxmlformats.org/officeDocument/2006/relationships" id="256" r:id="R10d2d123e7db4e5a"/>
    <p:sldId xmlns:r="http://schemas.openxmlformats.org/officeDocument/2006/relationships" id="257" r:id="Rb135a74732b34961"/>
    <p:sldId xmlns:r="http://schemas.openxmlformats.org/officeDocument/2006/relationships" id="258" r:id="Rd6440a7694834fe6"/>
    <p:sldId xmlns:r="http://schemas.openxmlformats.org/officeDocument/2006/relationships" id="259" r:id="Rb965fef451fd4baf"/>
    <p:sldId xmlns:r="http://schemas.openxmlformats.org/officeDocument/2006/relationships" id="260" r:id="R08c96231498645be"/>
    <p:sldId xmlns:r="http://schemas.openxmlformats.org/officeDocument/2006/relationships" id="261" r:id="R0e475c17075a43cc"/>
    <p:sldId xmlns:r="http://schemas.openxmlformats.org/officeDocument/2006/relationships" id="262" r:id="R251c59a8d40442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ef0300b0a24aad" /><Relationship Type="http://schemas.openxmlformats.org/officeDocument/2006/relationships/slide" Target="/ppt/slides/slide1.xml" Id="R10d2d123e7db4e5a" /><Relationship Type="http://schemas.openxmlformats.org/officeDocument/2006/relationships/slide" Target="/ppt/slides/slide2.xml" Id="Rb135a74732b34961" /><Relationship Type="http://schemas.openxmlformats.org/officeDocument/2006/relationships/slide" Target="/ppt/slides/slide3.xml" Id="Rd6440a7694834fe6" /><Relationship Type="http://schemas.openxmlformats.org/officeDocument/2006/relationships/slide" Target="/ppt/slides/slide4.xml" Id="Rb965fef451fd4baf" /><Relationship Type="http://schemas.openxmlformats.org/officeDocument/2006/relationships/slide" Target="/ppt/slides/slide5.xml" Id="R08c96231498645be" /><Relationship Type="http://schemas.openxmlformats.org/officeDocument/2006/relationships/slide" Target="/ppt/slides/slide6.xml" Id="R0e475c17075a43cc" /><Relationship Type="http://schemas.openxmlformats.org/officeDocument/2006/relationships/slide" Target="/ppt/slides/slide7.xml" Id="R251c59a8d40442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f633f0c8f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e759229484f76" /><Relationship Type="http://schemas.openxmlformats.org/officeDocument/2006/relationships/theme" Target="/ppt/slideMasters/theme/theme1.xml" Id="R6f33daa3fb2b4f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fe759229484f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1f08689ff47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7ce84acab48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9180dfda74f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e43714dd2a4e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189cf663f45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386929e29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0abcb820945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GEOGRAPHIC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GEOGRAPHIC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28 045 153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−4 281 429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32 585 779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483 858 512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513 048 237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914 079 586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GEOGRAPHIC AS</a:t>
            </a:r>
          </a:p>
        </p:txBody>
      </p:sp>
    </p:spTree>
  </p:cSld>
  <p:clrMapOvr>
    <a:masterClrMapping xmlns:a="http://schemas.openxmlformats.org/drawingml/2006/main"/>
  </p:clrMapOvr>
</p:sld>
</file>