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ebc7e7f92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55c0e77d34e83"/>
  </p:sldMasterIdLst>
  <p:sldIdLst>
    <p:sldId xmlns:r="http://schemas.openxmlformats.org/officeDocument/2006/relationships" id="256" r:id="R53342e2884bc4204"/>
    <p:sldId xmlns:r="http://schemas.openxmlformats.org/officeDocument/2006/relationships" id="257" r:id="R071cdaa5d3dc41f6"/>
    <p:sldId xmlns:r="http://schemas.openxmlformats.org/officeDocument/2006/relationships" id="258" r:id="R99d51350c49449ad"/>
    <p:sldId xmlns:r="http://schemas.openxmlformats.org/officeDocument/2006/relationships" id="259" r:id="Raee72ae4f8494461"/>
    <p:sldId xmlns:r="http://schemas.openxmlformats.org/officeDocument/2006/relationships" id="260" r:id="Rdd43e64583b04770"/>
    <p:sldId xmlns:r="http://schemas.openxmlformats.org/officeDocument/2006/relationships" id="261" r:id="R332f88fe15944a8a"/>
    <p:sldId xmlns:r="http://schemas.openxmlformats.org/officeDocument/2006/relationships" id="262" r:id="R5cb6091886ba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55c0e77d34e83" /><Relationship Type="http://schemas.openxmlformats.org/officeDocument/2006/relationships/slide" Target="/ppt/slides/slide1.xml" Id="R53342e2884bc4204" /><Relationship Type="http://schemas.openxmlformats.org/officeDocument/2006/relationships/slide" Target="/ppt/slides/slide2.xml" Id="R071cdaa5d3dc41f6" /><Relationship Type="http://schemas.openxmlformats.org/officeDocument/2006/relationships/slide" Target="/ppt/slides/slide3.xml" Id="R99d51350c49449ad" /><Relationship Type="http://schemas.openxmlformats.org/officeDocument/2006/relationships/slide" Target="/ppt/slides/slide4.xml" Id="Raee72ae4f8494461" /><Relationship Type="http://schemas.openxmlformats.org/officeDocument/2006/relationships/slide" Target="/ppt/slides/slide5.xml" Id="Rdd43e64583b04770" /><Relationship Type="http://schemas.openxmlformats.org/officeDocument/2006/relationships/slide" Target="/ppt/slides/slide6.xml" Id="R332f88fe15944a8a" /><Relationship Type="http://schemas.openxmlformats.org/officeDocument/2006/relationships/slide" Target="/ppt/slides/slide7.xml" Id="R5cb6091886ba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f575c80bb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61ec029804ebc" /><Relationship Type="http://schemas.openxmlformats.org/officeDocument/2006/relationships/theme" Target="/ppt/slideMasters/theme/theme1.xml" Id="R47cf071690b2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61ec02980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4a63275e4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ac2379ac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afb77e98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fc16a700d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2d43285f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42fd5270d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ac3f83e0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HPL SPAREBØSSE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HPL SPAREBØSSE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17 293 334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PETER MELBY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HP Melby, Kirkeveien 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HPL SPAREBØSSE AS</a:t>
            </a:r>
          </a:p>
        </p:txBody>
      </p:sp>
    </p:spTree>
  </p:cSld>
  <p:clrMapOvr>
    <a:masterClrMapping xmlns:a="http://schemas.openxmlformats.org/drawingml/2006/main"/>
  </p:clrMapOvr>
</p:sld>
</file>