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471ee637a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67b791f964762"/>
  </p:sldMasterIdLst>
  <p:sldIdLst>
    <p:sldId xmlns:r="http://schemas.openxmlformats.org/officeDocument/2006/relationships" id="256" r:id="R091f7b5e0b024a66"/>
    <p:sldId xmlns:r="http://schemas.openxmlformats.org/officeDocument/2006/relationships" id="257" r:id="R9d3a47b5258f4a17"/>
    <p:sldId xmlns:r="http://schemas.openxmlformats.org/officeDocument/2006/relationships" id="258" r:id="R980f9b091a184757"/>
    <p:sldId xmlns:r="http://schemas.openxmlformats.org/officeDocument/2006/relationships" id="259" r:id="R1d2b85012f2e4d6c"/>
    <p:sldId xmlns:r="http://schemas.openxmlformats.org/officeDocument/2006/relationships" id="260" r:id="R44b2913625fd4ff6"/>
    <p:sldId xmlns:r="http://schemas.openxmlformats.org/officeDocument/2006/relationships" id="261" r:id="Rc89515259c8c4352"/>
    <p:sldId xmlns:r="http://schemas.openxmlformats.org/officeDocument/2006/relationships" id="262" r:id="R15e08ebcaa91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67b791f964762" /><Relationship Type="http://schemas.openxmlformats.org/officeDocument/2006/relationships/slide" Target="/ppt/slides/slide1.xml" Id="R091f7b5e0b024a66" /><Relationship Type="http://schemas.openxmlformats.org/officeDocument/2006/relationships/slide" Target="/ppt/slides/slide2.xml" Id="R9d3a47b5258f4a17" /><Relationship Type="http://schemas.openxmlformats.org/officeDocument/2006/relationships/slide" Target="/ppt/slides/slide3.xml" Id="R980f9b091a184757" /><Relationship Type="http://schemas.openxmlformats.org/officeDocument/2006/relationships/slide" Target="/ppt/slides/slide4.xml" Id="R1d2b85012f2e4d6c" /><Relationship Type="http://schemas.openxmlformats.org/officeDocument/2006/relationships/slide" Target="/ppt/slides/slide5.xml" Id="R44b2913625fd4ff6" /><Relationship Type="http://schemas.openxmlformats.org/officeDocument/2006/relationships/slide" Target="/ppt/slides/slide6.xml" Id="Rc89515259c8c4352" /><Relationship Type="http://schemas.openxmlformats.org/officeDocument/2006/relationships/slide" Target="/ppt/slides/slide7.xml" Id="R15e08ebcaa91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e02afd451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64cbf0e554b25" /><Relationship Type="http://schemas.openxmlformats.org/officeDocument/2006/relationships/theme" Target="/ppt/slideMasters/theme/theme1.xml" Id="R137445a9d0a1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64cbf0e55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c3b5241f5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b3c96524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2d95a556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767a9c178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a9ce4bb4d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5b209465049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8c599b92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