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b89b149e1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a39d5b9cd49e5"/>
  </p:sldMasterIdLst>
  <p:sldIdLst>
    <p:sldId xmlns:r="http://schemas.openxmlformats.org/officeDocument/2006/relationships" id="256" r:id="Re804a2d4dc8c471d"/>
    <p:sldId xmlns:r="http://schemas.openxmlformats.org/officeDocument/2006/relationships" id="257" r:id="Rc4a2d4b62b6e4b74"/>
    <p:sldId xmlns:r="http://schemas.openxmlformats.org/officeDocument/2006/relationships" id="258" r:id="Rf4d77611869f4e67"/>
    <p:sldId xmlns:r="http://schemas.openxmlformats.org/officeDocument/2006/relationships" id="259" r:id="R2caff763693b476e"/>
    <p:sldId xmlns:r="http://schemas.openxmlformats.org/officeDocument/2006/relationships" id="260" r:id="R5da4826612e24b58"/>
    <p:sldId xmlns:r="http://schemas.openxmlformats.org/officeDocument/2006/relationships" id="261" r:id="R7876321cc54344f5"/>
    <p:sldId xmlns:r="http://schemas.openxmlformats.org/officeDocument/2006/relationships" id="262" r:id="R0ffc56b5b647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a39d5b9cd49e5" /><Relationship Type="http://schemas.openxmlformats.org/officeDocument/2006/relationships/slide" Target="/ppt/slides/slide1.xml" Id="Re804a2d4dc8c471d" /><Relationship Type="http://schemas.openxmlformats.org/officeDocument/2006/relationships/slide" Target="/ppt/slides/slide2.xml" Id="Rc4a2d4b62b6e4b74" /><Relationship Type="http://schemas.openxmlformats.org/officeDocument/2006/relationships/slide" Target="/ppt/slides/slide3.xml" Id="Rf4d77611869f4e67" /><Relationship Type="http://schemas.openxmlformats.org/officeDocument/2006/relationships/slide" Target="/ppt/slides/slide4.xml" Id="R2caff763693b476e" /><Relationship Type="http://schemas.openxmlformats.org/officeDocument/2006/relationships/slide" Target="/ppt/slides/slide5.xml" Id="R5da4826612e24b58" /><Relationship Type="http://schemas.openxmlformats.org/officeDocument/2006/relationships/slide" Target="/ppt/slides/slide6.xml" Id="R7876321cc54344f5" /><Relationship Type="http://schemas.openxmlformats.org/officeDocument/2006/relationships/slide" Target="/ppt/slides/slide7.xml" Id="R0ffc56b5b647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7289717a9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dd0bae2e47ba" /><Relationship Type="http://schemas.openxmlformats.org/officeDocument/2006/relationships/theme" Target="/ppt/slideMasters/theme/theme1.xml" Id="Re0e965cfbe70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bdd0bae2e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9ab1202a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ba59dcc7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1b53333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b3949ff1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75329690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6f8a6229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63b3ad72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ANDERS 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