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cf2de43c74e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9e4f1acf5492b"/>
  </p:sldMasterIdLst>
  <p:sldIdLst>
    <p:sldId xmlns:r="http://schemas.openxmlformats.org/officeDocument/2006/relationships" id="256" r:id="R40c3c9e007654df8"/>
    <p:sldId xmlns:r="http://schemas.openxmlformats.org/officeDocument/2006/relationships" id="257" r:id="Rf7e605d6a10c4eb8"/>
    <p:sldId xmlns:r="http://schemas.openxmlformats.org/officeDocument/2006/relationships" id="258" r:id="R26c11c8a62114927"/>
    <p:sldId xmlns:r="http://schemas.openxmlformats.org/officeDocument/2006/relationships" id="259" r:id="R03e55542060346e8"/>
    <p:sldId xmlns:r="http://schemas.openxmlformats.org/officeDocument/2006/relationships" id="260" r:id="Rc16ce0ca5eb04745"/>
    <p:sldId xmlns:r="http://schemas.openxmlformats.org/officeDocument/2006/relationships" id="261" r:id="R375a424002e84f4e"/>
    <p:sldId xmlns:r="http://schemas.openxmlformats.org/officeDocument/2006/relationships" id="262" r:id="R3f146e1fbacc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9e4f1acf5492b" /><Relationship Type="http://schemas.openxmlformats.org/officeDocument/2006/relationships/slide" Target="/ppt/slides/slide1.xml" Id="R40c3c9e007654df8" /><Relationship Type="http://schemas.openxmlformats.org/officeDocument/2006/relationships/slide" Target="/ppt/slides/slide2.xml" Id="Rf7e605d6a10c4eb8" /><Relationship Type="http://schemas.openxmlformats.org/officeDocument/2006/relationships/slide" Target="/ppt/slides/slide3.xml" Id="R26c11c8a62114927" /><Relationship Type="http://schemas.openxmlformats.org/officeDocument/2006/relationships/slide" Target="/ppt/slides/slide4.xml" Id="R03e55542060346e8" /><Relationship Type="http://schemas.openxmlformats.org/officeDocument/2006/relationships/slide" Target="/ppt/slides/slide5.xml" Id="Rc16ce0ca5eb04745" /><Relationship Type="http://schemas.openxmlformats.org/officeDocument/2006/relationships/slide" Target="/ppt/slides/slide6.xml" Id="R375a424002e84f4e" /><Relationship Type="http://schemas.openxmlformats.org/officeDocument/2006/relationships/slide" Target="/ppt/slides/slide7.xml" Id="R3f146e1fbacc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7e66925a2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12327d0334c72" /><Relationship Type="http://schemas.openxmlformats.org/officeDocument/2006/relationships/theme" Target="/ppt/slideMasters/theme/theme1.xml" Id="R8bf6a9251839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612327d0334c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7c4e9d1864b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72c2efa36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0d5f95a37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4425be750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94335f65143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0afb8604842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1e6da22642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NAGLEN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NAGLEN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3 525 235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SKÅNØY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v/Arve Skånøy, Skaugdalen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914 140 579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NAGLEN AS</a:t>
            </a:r>
          </a:p>
        </p:txBody>
      </p:sp>
    </p:spTree>
  </p:cSld>
  <p:clrMapOvr>
    <a:masterClrMapping xmlns:a="http://schemas.openxmlformats.org/drawingml/2006/main"/>
  </p:clrMapOvr>
</p:sld>
</file>