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d6a9a0847d4a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0be5425b4f4b34"/>
  </p:sldMasterIdLst>
  <p:sldIdLst>
    <p:sldId xmlns:r="http://schemas.openxmlformats.org/officeDocument/2006/relationships" id="256" r:id="Rbe3b6aa690f4405e"/>
    <p:sldId xmlns:r="http://schemas.openxmlformats.org/officeDocument/2006/relationships" id="257" r:id="R1582d7eb112a414e"/>
    <p:sldId xmlns:r="http://schemas.openxmlformats.org/officeDocument/2006/relationships" id="258" r:id="R2ac4a2df11c747ed"/>
    <p:sldId xmlns:r="http://schemas.openxmlformats.org/officeDocument/2006/relationships" id="259" r:id="R1538abb966704522"/>
    <p:sldId xmlns:r="http://schemas.openxmlformats.org/officeDocument/2006/relationships" id="260" r:id="R6c54171bb46542b4"/>
    <p:sldId xmlns:r="http://schemas.openxmlformats.org/officeDocument/2006/relationships" id="261" r:id="R8328904d87ed484e"/>
    <p:sldId xmlns:r="http://schemas.openxmlformats.org/officeDocument/2006/relationships" id="262" r:id="R28f4ff327af848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be5425b4f4b34" /><Relationship Type="http://schemas.openxmlformats.org/officeDocument/2006/relationships/slide" Target="/ppt/slides/slide1.xml" Id="Rbe3b6aa690f4405e" /><Relationship Type="http://schemas.openxmlformats.org/officeDocument/2006/relationships/slide" Target="/ppt/slides/slide2.xml" Id="R1582d7eb112a414e" /><Relationship Type="http://schemas.openxmlformats.org/officeDocument/2006/relationships/slide" Target="/ppt/slides/slide3.xml" Id="R2ac4a2df11c747ed" /><Relationship Type="http://schemas.openxmlformats.org/officeDocument/2006/relationships/slide" Target="/ppt/slides/slide4.xml" Id="R1538abb966704522" /><Relationship Type="http://schemas.openxmlformats.org/officeDocument/2006/relationships/slide" Target="/ppt/slides/slide5.xml" Id="R6c54171bb46542b4" /><Relationship Type="http://schemas.openxmlformats.org/officeDocument/2006/relationships/slide" Target="/ppt/slides/slide6.xml" Id="R8328904d87ed484e" /><Relationship Type="http://schemas.openxmlformats.org/officeDocument/2006/relationships/slide" Target="/ppt/slides/slide7.xml" Id="R28f4ff327af848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a343684b240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8cca6c4b64ab5" /><Relationship Type="http://schemas.openxmlformats.org/officeDocument/2006/relationships/theme" Target="/ppt/slideMasters/theme/theme1.xml" Id="Rdc33b926e99944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a8cca6c4b64a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7648a9e5c49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9f8eca25843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c41d23fab41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f78d5660b49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ec8d744bc4e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53784d9b44f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9e9509a6a4f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SKARVEMELLEN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SKARVEMELLEN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SKARVEMELLEN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SKARVEMELLEN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SKARVEMELLEN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SKARVEMELLEN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71 125 093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74 896 284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SKARVEMELLEN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RINGVOLD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SKARVEMELLEN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Bjørnehiet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alexander.ringvold@gmail.com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914 142 652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SKARVEMELLEN AS</a:t>
            </a:r>
          </a:p>
        </p:txBody>
      </p:sp>
    </p:spTree>
  </p:cSld>
  <p:clrMapOvr>
    <a:masterClrMapping xmlns:a="http://schemas.openxmlformats.org/drawingml/2006/main"/>
  </p:clrMapOvr>
</p:sld>
</file>