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1d0bf6aeb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60545a50240ed"/>
  </p:sldMasterIdLst>
  <p:sldIdLst>
    <p:sldId xmlns:r="http://schemas.openxmlformats.org/officeDocument/2006/relationships" id="256" r:id="Rca44b29cc553498f"/>
    <p:sldId xmlns:r="http://schemas.openxmlformats.org/officeDocument/2006/relationships" id="257" r:id="Re947cd3bc85e4330"/>
    <p:sldId xmlns:r="http://schemas.openxmlformats.org/officeDocument/2006/relationships" id="258" r:id="R47502cee7cc24ba5"/>
    <p:sldId xmlns:r="http://schemas.openxmlformats.org/officeDocument/2006/relationships" id="259" r:id="R343f9d0b6ac043e8"/>
    <p:sldId xmlns:r="http://schemas.openxmlformats.org/officeDocument/2006/relationships" id="260" r:id="R44fcf0ec24c04fea"/>
    <p:sldId xmlns:r="http://schemas.openxmlformats.org/officeDocument/2006/relationships" id="261" r:id="Ra65dc888a7594f59"/>
    <p:sldId xmlns:r="http://schemas.openxmlformats.org/officeDocument/2006/relationships" id="262" r:id="R431d40bf2f50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60545a50240ed" /><Relationship Type="http://schemas.openxmlformats.org/officeDocument/2006/relationships/slide" Target="/ppt/slides/slide1.xml" Id="Rca44b29cc553498f" /><Relationship Type="http://schemas.openxmlformats.org/officeDocument/2006/relationships/slide" Target="/ppt/slides/slide2.xml" Id="Re947cd3bc85e4330" /><Relationship Type="http://schemas.openxmlformats.org/officeDocument/2006/relationships/slide" Target="/ppt/slides/slide3.xml" Id="R47502cee7cc24ba5" /><Relationship Type="http://schemas.openxmlformats.org/officeDocument/2006/relationships/slide" Target="/ppt/slides/slide4.xml" Id="R343f9d0b6ac043e8" /><Relationship Type="http://schemas.openxmlformats.org/officeDocument/2006/relationships/slide" Target="/ppt/slides/slide5.xml" Id="R44fcf0ec24c04fea" /><Relationship Type="http://schemas.openxmlformats.org/officeDocument/2006/relationships/slide" Target="/ppt/slides/slide6.xml" Id="Ra65dc888a7594f59" /><Relationship Type="http://schemas.openxmlformats.org/officeDocument/2006/relationships/slide" Target="/ppt/slides/slide7.xml" Id="R431d40bf2f50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6d150580c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01837344408e" /><Relationship Type="http://schemas.openxmlformats.org/officeDocument/2006/relationships/theme" Target="/ppt/slideMasters/theme/theme1.xml" Id="Rc0b661e85553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801837344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0bacaedc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8477103a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e5e3a672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b22114ba1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6529b518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3d4b4108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0046392b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RATIONALIS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RATIONALIS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15 162 124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15 223 948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peder@rationalis.no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914 194 407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