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af4b0ed8d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6ad96b8e84723"/>
  </p:sldMasterIdLst>
  <p:sldIdLst>
    <p:sldId xmlns:r="http://schemas.openxmlformats.org/officeDocument/2006/relationships" id="256" r:id="R184b39beb41245d9"/>
    <p:sldId xmlns:r="http://schemas.openxmlformats.org/officeDocument/2006/relationships" id="257" r:id="Ra302b98cb9094dbe"/>
    <p:sldId xmlns:r="http://schemas.openxmlformats.org/officeDocument/2006/relationships" id="258" r:id="R7a3b9f657a3f46ca"/>
    <p:sldId xmlns:r="http://schemas.openxmlformats.org/officeDocument/2006/relationships" id="259" r:id="R6a0339c6c62a45ed"/>
    <p:sldId xmlns:r="http://schemas.openxmlformats.org/officeDocument/2006/relationships" id="260" r:id="Rb04a562b52534faf"/>
    <p:sldId xmlns:r="http://schemas.openxmlformats.org/officeDocument/2006/relationships" id="261" r:id="R129cbd4210b847f7"/>
    <p:sldId xmlns:r="http://schemas.openxmlformats.org/officeDocument/2006/relationships" id="262" r:id="R86410e7027b6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6ad96b8e84723" /><Relationship Type="http://schemas.openxmlformats.org/officeDocument/2006/relationships/slide" Target="/ppt/slides/slide1.xml" Id="R184b39beb41245d9" /><Relationship Type="http://schemas.openxmlformats.org/officeDocument/2006/relationships/slide" Target="/ppt/slides/slide2.xml" Id="Ra302b98cb9094dbe" /><Relationship Type="http://schemas.openxmlformats.org/officeDocument/2006/relationships/slide" Target="/ppt/slides/slide3.xml" Id="R7a3b9f657a3f46ca" /><Relationship Type="http://schemas.openxmlformats.org/officeDocument/2006/relationships/slide" Target="/ppt/slides/slide4.xml" Id="R6a0339c6c62a45ed" /><Relationship Type="http://schemas.openxmlformats.org/officeDocument/2006/relationships/slide" Target="/ppt/slides/slide5.xml" Id="Rb04a562b52534faf" /><Relationship Type="http://schemas.openxmlformats.org/officeDocument/2006/relationships/slide" Target="/ppt/slides/slide6.xml" Id="R129cbd4210b847f7" /><Relationship Type="http://schemas.openxmlformats.org/officeDocument/2006/relationships/slide" Target="/ppt/slides/slide7.xml" Id="R86410e7027b6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1d06c58f7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f8fbe1d54090" /><Relationship Type="http://schemas.openxmlformats.org/officeDocument/2006/relationships/theme" Target="/ppt/slideMasters/theme/theme1.xml" Id="R8a128367ee2c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4f8fbe1d5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1f68cb8a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e35c660e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dcd32e53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bf07c30b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b6592501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b26a8fab2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41b812fec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CHAPEL 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38 823 577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39 047 900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Lorentzen, Holmenveien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