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aa08d8b65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e1ac75b5fa4e5e"/>
  </p:sldMasterIdLst>
  <p:sldIdLst>
    <p:sldId xmlns:r="http://schemas.openxmlformats.org/officeDocument/2006/relationships" id="256" r:id="R7cb59132184f4767"/>
    <p:sldId xmlns:r="http://schemas.openxmlformats.org/officeDocument/2006/relationships" id="257" r:id="Rafb00ba85a5e4e19"/>
    <p:sldId xmlns:r="http://schemas.openxmlformats.org/officeDocument/2006/relationships" id="258" r:id="Re5bf8a8ed45c4cf4"/>
    <p:sldId xmlns:r="http://schemas.openxmlformats.org/officeDocument/2006/relationships" id="259" r:id="R1e95dd07931349dc"/>
    <p:sldId xmlns:r="http://schemas.openxmlformats.org/officeDocument/2006/relationships" id="260" r:id="R4cfe934a8bd14dad"/>
    <p:sldId xmlns:r="http://schemas.openxmlformats.org/officeDocument/2006/relationships" id="261" r:id="R905262c68bd8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e1ac75b5fa4e5e" /><Relationship Type="http://schemas.openxmlformats.org/officeDocument/2006/relationships/slide" Target="/ppt/slides/slide1.xml" Id="R7cb59132184f4767" /><Relationship Type="http://schemas.openxmlformats.org/officeDocument/2006/relationships/slide" Target="/ppt/slides/slide2.xml" Id="Rafb00ba85a5e4e19" /><Relationship Type="http://schemas.openxmlformats.org/officeDocument/2006/relationships/slide" Target="/ppt/slides/slide3.xml" Id="Re5bf8a8ed45c4cf4" /><Relationship Type="http://schemas.openxmlformats.org/officeDocument/2006/relationships/slide" Target="/ppt/slides/slide4.xml" Id="R1e95dd07931349dc" /><Relationship Type="http://schemas.openxmlformats.org/officeDocument/2006/relationships/slide" Target="/ppt/slides/slide5.xml" Id="R4cfe934a8bd14dad" /><Relationship Type="http://schemas.openxmlformats.org/officeDocument/2006/relationships/slide" Target="/ppt/slides/slide6.xml" Id="R905262c68bd8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340f2b439b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159f521c749b4" /><Relationship Type="http://schemas.openxmlformats.org/officeDocument/2006/relationships/theme" Target="/ppt/slideMasters/theme/theme1.xml" Id="R77227b5aedcd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159f521c7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ccd8750a7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c320886ec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4fbe58305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c40c726d647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d85891fb24f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42f2f9801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STALL CBL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Eilins vei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914 205 379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STALL CBL AS</a:t>
            </a:r>
          </a:p>
        </p:txBody>
      </p:sp>
    </p:spTree>
  </p:cSld>
  <p:clrMapOvr>
    <a:masterClrMapping xmlns:a="http://schemas.openxmlformats.org/drawingml/2006/main"/>
  </p:clrMapOvr>
</p:sld>
</file>