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4f223277e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768ef0ad5490a"/>
  </p:sldMasterIdLst>
  <p:sldIdLst>
    <p:sldId xmlns:r="http://schemas.openxmlformats.org/officeDocument/2006/relationships" id="256" r:id="R403f0636da134f56"/>
    <p:sldId xmlns:r="http://schemas.openxmlformats.org/officeDocument/2006/relationships" id="257" r:id="R87db80485fab41b9"/>
    <p:sldId xmlns:r="http://schemas.openxmlformats.org/officeDocument/2006/relationships" id="258" r:id="R1017f582ed5c4d02"/>
    <p:sldId xmlns:r="http://schemas.openxmlformats.org/officeDocument/2006/relationships" id="259" r:id="Rf6467627a30e4c89"/>
    <p:sldId xmlns:r="http://schemas.openxmlformats.org/officeDocument/2006/relationships" id="260" r:id="R54dfc5510e764f98"/>
    <p:sldId xmlns:r="http://schemas.openxmlformats.org/officeDocument/2006/relationships" id="261" r:id="R69df353f121a4ff8"/>
    <p:sldId xmlns:r="http://schemas.openxmlformats.org/officeDocument/2006/relationships" id="262" r:id="Rb3c58ae50368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768ef0ad5490a" /><Relationship Type="http://schemas.openxmlformats.org/officeDocument/2006/relationships/slide" Target="/ppt/slides/slide1.xml" Id="R403f0636da134f56" /><Relationship Type="http://schemas.openxmlformats.org/officeDocument/2006/relationships/slide" Target="/ppt/slides/slide2.xml" Id="R87db80485fab41b9" /><Relationship Type="http://schemas.openxmlformats.org/officeDocument/2006/relationships/slide" Target="/ppt/slides/slide3.xml" Id="R1017f582ed5c4d02" /><Relationship Type="http://schemas.openxmlformats.org/officeDocument/2006/relationships/slide" Target="/ppt/slides/slide4.xml" Id="Rf6467627a30e4c89" /><Relationship Type="http://schemas.openxmlformats.org/officeDocument/2006/relationships/slide" Target="/ppt/slides/slide5.xml" Id="R54dfc5510e764f98" /><Relationship Type="http://schemas.openxmlformats.org/officeDocument/2006/relationships/slide" Target="/ppt/slides/slide6.xml" Id="R69df353f121a4ff8" /><Relationship Type="http://schemas.openxmlformats.org/officeDocument/2006/relationships/slide" Target="/ppt/slides/slide7.xml" Id="Rb3c58ae50368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9fa8b8b5b4c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fe44cbcd74f71" /><Relationship Type="http://schemas.openxmlformats.org/officeDocument/2006/relationships/theme" Target="/ppt/slideMasters/theme/theme1.xml" Id="R6631d28a2a22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dfe44cbcd74f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b2c302ebb4e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505affe2e48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bfa6e870e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4b3d0262e4a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0fd620247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537299e66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8a70d39ee40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51 299 206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53 858 795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BORCHGREVINK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