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94b938a18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bd2bec7fd4bed"/>
  </p:sldMasterIdLst>
  <p:sldIdLst>
    <p:sldId xmlns:r="http://schemas.openxmlformats.org/officeDocument/2006/relationships" id="256" r:id="R376e0bbe0e87491d"/>
    <p:sldId xmlns:r="http://schemas.openxmlformats.org/officeDocument/2006/relationships" id="257" r:id="R0a689f75e4e54432"/>
    <p:sldId xmlns:r="http://schemas.openxmlformats.org/officeDocument/2006/relationships" id="258" r:id="R64b259259728432a"/>
    <p:sldId xmlns:r="http://schemas.openxmlformats.org/officeDocument/2006/relationships" id="259" r:id="Ra9f3b319b4714e16"/>
    <p:sldId xmlns:r="http://schemas.openxmlformats.org/officeDocument/2006/relationships" id="260" r:id="R13898ec671474fa5"/>
    <p:sldId xmlns:r="http://schemas.openxmlformats.org/officeDocument/2006/relationships" id="261" r:id="R145ad76f352e4e1e"/>
    <p:sldId xmlns:r="http://schemas.openxmlformats.org/officeDocument/2006/relationships" id="262" r:id="R41f4a6b56e95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bd2bec7fd4bed" /><Relationship Type="http://schemas.openxmlformats.org/officeDocument/2006/relationships/slide" Target="/ppt/slides/slide1.xml" Id="R376e0bbe0e87491d" /><Relationship Type="http://schemas.openxmlformats.org/officeDocument/2006/relationships/slide" Target="/ppt/slides/slide2.xml" Id="R0a689f75e4e54432" /><Relationship Type="http://schemas.openxmlformats.org/officeDocument/2006/relationships/slide" Target="/ppt/slides/slide3.xml" Id="R64b259259728432a" /><Relationship Type="http://schemas.openxmlformats.org/officeDocument/2006/relationships/slide" Target="/ppt/slides/slide4.xml" Id="Ra9f3b319b4714e16" /><Relationship Type="http://schemas.openxmlformats.org/officeDocument/2006/relationships/slide" Target="/ppt/slides/slide5.xml" Id="R13898ec671474fa5" /><Relationship Type="http://schemas.openxmlformats.org/officeDocument/2006/relationships/slide" Target="/ppt/slides/slide6.xml" Id="R145ad76f352e4e1e" /><Relationship Type="http://schemas.openxmlformats.org/officeDocument/2006/relationships/slide" Target="/ppt/slides/slide7.xml" Id="R41f4a6b56e95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1d383ae28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463359414f84" /><Relationship Type="http://schemas.openxmlformats.org/officeDocument/2006/relationships/theme" Target="/ppt/slideMasters/theme/theme1.xml" Id="R26848c0a64a8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b46335941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02ebe298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da5b1786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0ffc13c8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ad1e8e3a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47ae2a1d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eecd2e0de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7bb50e2a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BORCHGREVINK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