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42bc72b4874d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d8cff9af704b7c"/>
  </p:sldMasterIdLst>
  <p:sldIdLst>
    <p:sldId xmlns:r="http://schemas.openxmlformats.org/officeDocument/2006/relationships" id="256" r:id="Rb75595652bc8452b"/>
    <p:sldId xmlns:r="http://schemas.openxmlformats.org/officeDocument/2006/relationships" id="257" r:id="R5b420ca86fea4dd9"/>
    <p:sldId xmlns:r="http://schemas.openxmlformats.org/officeDocument/2006/relationships" id="258" r:id="R3c6c0b1dfe664d31"/>
    <p:sldId xmlns:r="http://schemas.openxmlformats.org/officeDocument/2006/relationships" id="259" r:id="Rb167bb307cc24807"/>
    <p:sldId xmlns:r="http://schemas.openxmlformats.org/officeDocument/2006/relationships" id="260" r:id="Rb0702e66824d48f1"/>
    <p:sldId xmlns:r="http://schemas.openxmlformats.org/officeDocument/2006/relationships" id="261" r:id="R804914cf72fe4874"/>
    <p:sldId xmlns:r="http://schemas.openxmlformats.org/officeDocument/2006/relationships" id="262" r:id="R78c7b0e7679049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d8cff9af704b7c" /><Relationship Type="http://schemas.openxmlformats.org/officeDocument/2006/relationships/slide" Target="/ppt/slides/slide1.xml" Id="Rb75595652bc8452b" /><Relationship Type="http://schemas.openxmlformats.org/officeDocument/2006/relationships/slide" Target="/ppt/slides/slide2.xml" Id="R5b420ca86fea4dd9" /><Relationship Type="http://schemas.openxmlformats.org/officeDocument/2006/relationships/slide" Target="/ppt/slides/slide3.xml" Id="R3c6c0b1dfe664d31" /><Relationship Type="http://schemas.openxmlformats.org/officeDocument/2006/relationships/slide" Target="/ppt/slides/slide4.xml" Id="Rb167bb307cc24807" /><Relationship Type="http://schemas.openxmlformats.org/officeDocument/2006/relationships/slide" Target="/ppt/slides/slide5.xml" Id="Rb0702e66824d48f1" /><Relationship Type="http://schemas.openxmlformats.org/officeDocument/2006/relationships/slide" Target="/ppt/slides/slide6.xml" Id="R804914cf72fe4874" /><Relationship Type="http://schemas.openxmlformats.org/officeDocument/2006/relationships/slide" Target="/ppt/slides/slide7.xml" Id="R78c7b0e7679049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c20a0fc3784d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eccc2e33214bfc" /><Relationship Type="http://schemas.openxmlformats.org/officeDocument/2006/relationships/theme" Target="/ppt/slideMasters/theme/theme1.xml" Id="R13f401c3b05047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eccc2e33214b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9da90f641b4a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001ea3f1854a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eaf7c422d48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f2a21a61634c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ddd32de8340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683545ffb43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9d3abcf0d4f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MANANA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MANANA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MANANA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MANANA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MANANA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MANANA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102 205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94 815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1 266 677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MANANA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FRANTZVÅG SVENKESEN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MANANA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Thomas Svenkesen, Vidsynvegen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3917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914 207 665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MANANA AS</a:t>
            </a:r>
          </a:p>
        </p:txBody>
      </p:sp>
    </p:spTree>
  </p:cSld>
  <p:clrMapOvr>
    <a:masterClrMapping xmlns:a="http://schemas.openxmlformats.org/drawingml/2006/main"/>
  </p:clrMapOvr>
</p:sld>
</file>