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9e7f9faf5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55a70049d47b3"/>
  </p:sldMasterIdLst>
  <p:sldIdLst>
    <p:sldId xmlns:r="http://schemas.openxmlformats.org/officeDocument/2006/relationships" id="256" r:id="R5ec22c7321464e68"/>
    <p:sldId xmlns:r="http://schemas.openxmlformats.org/officeDocument/2006/relationships" id="257" r:id="R8527c920cc8445fe"/>
    <p:sldId xmlns:r="http://schemas.openxmlformats.org/officeDocument/2006/relationships" id="258" r:id="R95396cbeb81943e3"/>
    <p:sldId xmlns:r="http://schemas.openxmlformats.org/officeDocument/2006/relationships" id="259" r:id="R8ddf6ec329214110"/>
    <p:sldId xmlns:r="http://schemas.openxmlformats.org/officeDocument/2006/relationships" id="260" r:id="Rac97ad65182e407e"/>
    <p:sldId xmlns:r="http://schemas.openxmlformats.org/officeDocument/2006/relationships" id="261" r:id="R2e008b4af1a04210"/>
    <p:sldId xmlns:r="http://schemas.openxmlformats.org/officeDocument/2006/relationships" id="262" r:id="Rb12899fa7f8f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55a70049d47b3" /><Relationship Type="http://schemas.openxmlformats.org/officeDocument/2006/relationships/slide" Target="/ppt/slides/slide1.xml" Id="R5ec22c7321464e68" /><Relationship Type="http://schemas.openxmlformats.org/officeDocument/2006/relationships/slide" Target="/ppt/slides/slide2.xml" Id="R8527c920cc8445fe" /><Relationship Type="http://schemas.openxmlformats.org/officeDocument/2006/relationships/slide" Target="/ppt/slides/slide3.xml" Id="R95396cbeb81943e3" /><Relationship Type="http://schemas.openxmlformats.org/officeDocument/2006/relationships/slide" Target="/ppt/slides/slide4.xml" Id="R8ddf6ec329214110" /><Relationship Type="http://schemas.openxmlformats.org/officeDocument/2006/relationships/slide" Target="/ppt/slides/slide5.xml" Id="Rac97ad65182e407e" /><Relationship Type="http://schemas.openxmlformats.org/officeDocument/2006/relationships/slide" Target="/ppt/slides/slide6.xml" Id="R2e008b4af1a04210" /><Relationship Type="http://schemas.openxmlformats.org/officeDocument/2006/relationships/slide" Target="/ppt/slides/slide7.xml" Id="Rb12899fa7f8f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9b0652132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fd51820a41e5" /><Relationship Type="http://schemas.openxmlformats.org/officeDocument/2006/relationships/theme" Target="/ppt/slideMasters/theme/theme1.xml" Id="R76a39534ae8a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7fd51820a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a19a25ef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4dd5f121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f16c13a0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60f4fef0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4a6ef1df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ad3c3d20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4fb220d2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