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07df3a419d4a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7fd6f61c9a4e34"/>
  </p:sldMasterIdLst>
  <p:sldIdLst>
    <p:sldId xmlns:r="http://schemas.openxmlformats.org/officeDocument/2006/relationships" id="256" r:id="R5aab5a6908f34b61"/>
    <p:sldId xmlns:r="http://schemas.openxmlformats.org/officeDocument/2006/relationships" id="257" r:id="Rd94098077ba6409e"/>
    <p:sldId xmlns:r="http://schemas.openxmlformats.org/officeDocument/2006/relationships" id="258" r:id="R56ddcfb0310c482d"/>
    <p:sldId xmlns:r="http://schemas.openxmlformats.org/officeDocument/2006/relationships" id="259" r:id="R03217cbda98445b9"/>
    <p:sldId xmlns:r="http://schemas.openxmlformats.org/officeDocument/2006/relationships" id="260" r:id="R5b49098f3f8a4283"/>
    <p:sldId xmlns:r="http://schemas.openxmlformats.org/officeDocument/2006/relationships" id="261" r:id="Rafdaffd651454deb"/>
    <p:sldId xmlns:r="http://schemas.openxmlformats.org/officeDocument/2006/relationships" id="262" r:id="R342eb7e34e3b41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7fd6f61c9a4e34" /><Relationship Type="http://schemas.openxmlformats.org/officeDocument/2006/relationships/slide" Target="/ppt/slides/slide1.xml" Id="R5aab5a6908f34b61" /><Relationship Type="http://schemas.openxmlformats.org/officeDocument/2006/relationships/slide" Target="/ppt/slides/slide2.xml" Id="Rd94098077ba6409e" /><Relationship Type="http://schemas.openxmlformats.org/officeDocument/2006/relationships/slide" Target="/ppt/slides/slide3.xml" Id="R56ddcfb0310c482d" /><Relationship Type="http://schemas.openxmlformats.org/officeDocument/2006/relationships/slide" Target="/ppt/slides/slide4.xml" Id="R03217cbda98445b9" /><Relationship Type="http://schemas.openxmlformats.org/officeDocument/2006/relationships/slide" Target="/ppt/slides/slide5.xml" Id="R5b49098f3f8a4283" /><Relationship Type="http://schemas.openxmlformats.org/officeDocument/2006/relationships/slide" Target="/ppt/slides/slide6.xml" Id="Rafdaffd651454deb" /><Relationship Type="http://schemas.openxmlformats.org/officeDocument/2006/relationships/slide" Target="/ppt/slides/slide7.xml" Id="R342eb7e34e3b41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0ff768a3e42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441e39c0448ef" /><Relationship Type="http://schemas.openxmlformats.org/officeDocument/2006/relationships/theme" Target="/ppt/slideMasters/theme/theme1.xml" Id="R2e3ce7bc339d4d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e441e39c0448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0bd2d40d648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42bb704af40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d59ae77a147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68a1e138344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02b6fb87c4d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a975060b848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982fb6dd642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M ORE AKSJESELSKAP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M ORE AKSJESELSKAP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−546 869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53 938 458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169 270 495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177 767 334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MERETE ORE HAMMARSTRØM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MAGNE ORE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ØYSTEN MIKAL ORE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MAGNE ORE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ELLA ORE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Dagalistien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22148464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914 232 325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