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59214c309f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5c27057ce4ccf"/>
  </p:sldMasterIdLst>
  <p:sldIdLst>
    <p:sldId xmlns:r="http://schemas.openxmlformats.org/officeDocument/2006/relationships" id="256" r:id="R406c409e71de4be8"/>
    <p:sldId xmlns:r="http://schemas.openxmlformats.org/officeDocument/2006/relationships" id="257" r:id="R84143dbb47814e2d"/>
    <p:sldId xmlns:r="http://schemas.openxmlformats.org/officeDocument/2006/relationships" id="258" r:id="R66e5a0f188224b24"/>
    <p:sldId xmlns:r="http://schemas.openxmlformats.org/officeDocument/2006/relationships" id="259" r:id="Rb1040e3466b148e1"/>
    <p:sldId xmlns:r="http://schemas.openxmlformats.org/officeDocument/2006/relationships" id="260" r:id="R075eada4d1cf415a"/>
    <p:sldId xmlns:r="http://schemas.openxmlformats.org/officeDocument/2006/relationships" id="261" r:id="Rd036ace796e7430a"/>
    <p:sldId xmlns:r="http://schemas.openxmlformats.org/officeDocument/2006/relationships" id="262" r:id="R91b8318b542548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5c27057ce4ccf" /><Relationship Type="http://schemas.openxmlformats.org/officeDocument/2006/relationships/slide" Target="/ppt/slides/slide1.xml" Id="R406c409e71de4be8" /><Relationship Type="http://schemas.openxmlformats.org/officeDocument/2006/relationships/slide" Target="/ppt/slides/slide2.xml" Id="R84143dbb47814e2d" /><Relationship Type="http://schemas.openxmlformats.org/officeDocument/2006/relationships/slide" Target="/ppt/slides/slide3.xml" Id="R66e5a0f188224b24" /><Relationship Type="http://schemas.openxmlformats.org/officeDocument/2006/relationships/slide" Target="/ppt/slides/slide4.xml" Id="Rb1040e3466b148e1" /><Relationship Type="http://schemas.openxmlformats.org/officeDocument/2006/relationships/slide" Target="/ppt/slides/slide5.xml" Id="R075eada4d1cf415a" /><Relationship Type="http://schemas.openxmlformats.org/officeDocument/2006/relationships/slide" Target="/ppt/slides/slide6.xml" Id="Rd036ace796e7430a" /><Relationship Type="http://schemas.openxmlformats.org/officeDocument/2006/relationships/slide" Target="/ppt/slides/slide7.xml" Id="R91b8318b542548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773d81d6c46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cb95675ad4e90" /><Relationship Type="http://schemas.openxmlformats.org/officeDocument/2006/relationships/theme" Target="/ppt/slideMasters/theme/theme1.xml" Id="Rb81d0858c8dc47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ecb95675ad4e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c6ed150114c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18c43af41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1fc500dbf4f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7874fbc48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5df4d1f4e49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3be7eca642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2e098c37c41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CAPITAL AS ble etablert [år] og holder til i Isdalstø.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930 614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36 791 233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40 953 777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 SZAJNFELD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Litlevika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tommy@neras.no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914 251 060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CAPITAL AS</a:t>
            </a:r>
          </a:p>
        </p:txBody>
      </p:sp>
    </p:spTree>
  </p:cSld>
  <p:clrMapOvr>
    <a:masterClrMapping xmlns:a="http://schemas.openxmlformats.org/drawingml/2006/main"/>
  </p:clrMapOvr>
</p:sld>
</file>