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214c65351749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f7fc9026524dbb"/>
  </p:sldMasterIdLst>
  <p:sldIdLst>
    <p:sldId xmlns:r="http://schemas.openxmlformats.org/officeDocument/2006/relationships" id="256" r:id="R6f84b670d41f4a7b"/>
    <p:sldId xmlns:r="http://schemas.openxmlformats.org/officeDocument/2006/relationships" id="257" r:id="R03bb5c8024fe4911"/>
    <p:sldId xmlns:r="http://schemas.openxmlformats.org/officeDocument/2006/relationships" id="258" r:id="Radc2d77b1f364fe1"/>
    <p:sldId xmlns:r="http://schemas.openxmlformats.org/officeDocument/2006/relationships" id="259" r:id="R599943b3c378474c"/>
    <p:sldId xmlns:r="http://schemas.openxmlformats.org/officeDocument/2006/relationships" id="260" r:id="Rf3a685b1c5014d5e"/>
    <p:sldId xmlns:r="http://schemas.openxmlformats.org/officeDocument/2006/relationships" id="261" r:id="R70a1e3b476a149e5"/>
    <p:sldId xmlns:r="http://schemas.openxmlformats.org/officeDocument/2006/relationships" id="262" r:id="R82921f823f054c5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f7fc9026524dbb" /><Relationship Type="http://schemas.openxmlformats.org/officeDocument/2006/relationships/slide" Target="/ppt/slides/slide1.xml" Id="R6f84b670d41f4a7b" /><Relationship Type="http://schemas.openxmlformats.org/officeDocument/2006/relationships/slide" Target="/ppt/slides/slide2.xml" Id="R03bb5c8024fe4911" /><Relationship Type="http://schemas.openxmlformats.org/officeDocument/2006/relationships/slide" Target="/ppt/slides/slide3.xml" Id="Radc2d77b1f364fe1" /><Relationship Type="http://schemas.openxmlformats.org/officeDocument/2006/relationships/slide" Target="/ppt/slides/slide4.xml" Id="R599943b3c378474c" /><Relationship Type="http://schemas.openxmlformats.org/officeDocument/2006/relationships/slide" Target="/ppt/slides/slide5.xml" Id="Rf3a685b1c5014d5e" /><Relationship Type="http://schemas.openxmlformats.org/officeDocument/2006/relationships/slide" Target="/ppt/slides/slide6.xml" Id="R70a1e3b476a149e5" /><Relationship Type="http://schemas.openxmlformats.org/officeDocument/2006/relationships/slide" Target="/ppt/slides/slide7.xml" Id="R82921f823f054c5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33ac4adb046b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c3955a676c449c" /><Relationship Type="http://schemas.openxmlformats.org/officeDocument/2006/relationships/theme" Target="/ppt/slideMasters/theme/theme1.xml" Id="Rfb3311b6b0c1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c3955a676c449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0d636848ed492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0575a82c549f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ee0dcaddc448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7d6c1f6ac94c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f1f2f4e7e4b9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30edcee76642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715ed48f7748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MH INVESTMENTS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 INVESTMENTS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1 130 991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2 550 667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2 559 395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HOFT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Olaf Helsets vei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914 253 322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MH INVESTMENTS AS</a:t>
            </a:r>
          </a:p>
        </p:txBody>
      </p:sp>
    </p:spTree>
  </p:cSld>
  <p:clrMapOvr>
    <a:masterClrMapping xmlns:a="http://schemas.openxmlformats.org/drawingml/2006/main"/>
  </p:clrMapOvr>
</p:sld>
</file>