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7b08f6dcf4d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b0b8bc37142c3"/>
  </p:sldMasterIdLst>
  <p:sldIdLst>
    <p:sldId xmlns:r="http://schemas.openxmlformats.org/officeDocument/2006/relationships" id="256" r:id="R28d4f479f3c640df"/>
    <p:sldId xmlns:r="http://schemas.openxmlformats.org/officeDocument/2006/relationships" id="257" r:id="R6125cfc1262746d5"/>
    <p:sldId xmlns:r="http://schemas.openxmlformats.org/officeDocument/2006/relationships" id="258" r:id="Rb1de6feadf04475b"/>
    <p:sldId xmlns:r="http://schemas.openxmlformats.org/officeDocument/2006/relationships" id="259" r:id="R3ca332c3252e45c7"/>
    <p:sldId xmlns:r="http://schemas.openxmlformats.org/officeDocument/2006/relationships" id="260" r:id="R4e67f85ccb5f45de"/>
    <p:sldId xmlns:r="http://schemas.openxmlformats.org/officeDocument/2006/relationships" id="261" r:id="R2a05edcd17f74ce1"/>
    <p:sldId xmlns:r="http://schemas.openxmlformats.org/officeDocument/2006/relationships" id="262" r:id="Rdfc5f383622c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b0b8bc37142c3" /><Relationship Type="http://schemas.openxmlformats.org/officeDocument/2006/relationships/slide" Target="/ppt/slides/slide1.xml" Id="R28d4f479f3c640df" /><Relationship Type="http://schemas.openxmlformats.org/officeDocument/2006/relationships/slide" Target="/ppt/slides/slide2.xml" Id="R6125cfc1262746d5" /><Relationship Type="http://schemas.openxmlformats.org/officeDocument/2006/relationships/slide" Target="/ppt/slides/slide3.xml" Id="Rb1de6feadf04475b" /><Relationship Type="http://schemas.openxmlformats.org/officeDocument/2006/relationships/slide" Target="/ppt/slides/slide4.xml" Id="R3ca332c3252e45c7" /><Relationship Type="http://schemas.openxmlformats.org/officeDocument/2006/relationships/slide" Target="/ppt/slides/slide5.xml" Id="R4e67f85ccb5f45de" /><Relationship Type="http://schemas.openxmlformats.org/officeDocument/2006/relationships/slide" Target="/ppt/slides/slide6.xml" Id="R2a05edcd17f74ce1" /><Relationship Type="http://schemas.openxmlformats.org/officeDocument/2006/relationships/slide" Target="/ppt/slides/slide7.xml" Id="Rdfc5f383622c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dbf8760aa49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9e600f05949fa" /><Relationship Type="http://schemas.openxmlformats.org/officeDocument/2006/relationships/theme" Target="/ppt/slideMasters/theme/theme1.xml" Id="R4790605c41424e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c9e600f059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5cbd73ec4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c2ecb1616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ed6c04fec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eab238e80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f25154538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58839a42249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0c4f6db00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 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669 466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559 722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2 851 901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 TORRIS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jarl.olsen@accountit.no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914 277 574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