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2f3e26e56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7dd35e7c7413b"/>
  </p:sldMasterIdLst>
  <p:sldIdLst>
    <p:sldId xmlns:r="http://schemas.openxmlformats.org/officeDocument/2006/relationships" id="256" r:id="R864d8b059253471e"/>
    <p:sldId xmlns:r="http://schemas.openxmlformats.org/officeDocument/2006/relationships" id="257" r:id="R7f26999df68846fb"/>
    <p:sldId xmlns:r="http://schemas.openxmlformats.org/officeDocument/2006/relationships" id="258" r:id="R01a246ab261a46d9"/>
    <p:sldId xmlns:r="http://schemas.openxmlformats.org/officeDocument/2006/relationships" id="259" r:id="R0f3aaaf77dfb4b2b"/>
    <p:sldId xmlns:r="http://schemas.openxmlformats.org/officeDocument/2006/relationships" id="260" r:id="Rd718d71dbb56447a"/>
    <p:sldId xmlns:r="http://schemas.openxmlformats.org/officeDocument/2006/relationships" id="261" r:id="Rde7e5aebc351494e"/>
    <p:sldId xmlns:r="http://schemas.openxmlformats.org/officeDocument/2006/relationships" id="262" r:id="Rccc5ec281a4e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7dd35e7c7413b" /><Relationship Type="http://schemas.openxmlformats.org/officeDocument/2006/relationships/slide" Target="/ppt/slides/slide1.xml" Id="R864d8b059253471e" /><Relationship Type="http://schemas.openxmlformats.org/officeDocument/2006/relationships/slide" Target="/ppt/slides/slide2.xml" Id="R7f26999df68846fb" /><Relationship Type="http://schemas.openxmlformats.org/officeDocument/2006/relationships/slide" Target="/ppt/slides/slide3.xml" Id="R01a246ab261a46d9" /><Relationship Type="http://schemas.openxmlformats.org/officeDocument/2006/relationships/slide" Target="/ppt/slides/slide4.xml" Id="R0f3aaaf77dfb4b2b" /><Relationship Type="http://schemas.openxmlformats.org/officeDocument/2006/relationships/slide" Target="/ppt/slides/slide5.xml" Id="Rd718d71dbb56447a" /><Relationship Type="http://schemas.openxmlformats.org/officeDocument/2006/relationships/slide" Target="/ppt/slides/slide6.xml" Id="Rde7e5aebc351494e" /><Relationship Type="http://schemas.openxmlformats.org/officeDocument/2006/relationships/slide" Target="/ppt/slides/slide7.xml" Id="Rccc5ec281a4e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370bd0a73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1347e0bac4d9e" /><Relationship Type="http://schemas.openxmlformats.org/officeDocument/2006/relationships/theme" Target="/ppt/slideMasters/theme/theme1.xml" Id="R451d635c4f89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1347e0bac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94942f39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9a8e74a4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7f69184d9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a53313a4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8a8cea70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af1d15c7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cd2f6678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90 214 872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90 345 327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Granheim, Freidigstien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UNO INVEST AS</a:t>
            </a:r>
          </a:p>
        </p:txBody>
      </p:sp>
    </p:spTree>
  </p:cSld>
  <p:clrMapOvr>
    <a:masterClrMapping xmlns:a="http://schemas.openxmlformats.org/drawingml/2006/main"/>
  </p:clrMapOvr>
</p:sld>
</file>