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a0abed101446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bb7193e2354bf0"/>
  </p:sldMasterIdLst>
  <p:sldIdLst>
    <p:sldId xmlns:r="http://schemas.openxmlformats.org/officeDocument/2006/relationships" id="256" r:id="R9ff8aca8395d45ae"/>
    <p:sldId xmlns:r="http://schemas.openxmlformats.org/officeDocument/2006/relationships" id="257" r:id="Rdc2ccd064389488b"/>
    <p:sldId xmlns:r="http://schemas.openxmlformats.org/officeDocument/2006/relationships" id="258" r:id="Rc160893e4c7e4bf8"/>
    <p:sldId xmlns:r="http://schemas.openxmlformats.org/officeDocument/2006/relationships" id="259" r:id="Re60f137bfece4768"/>
    <p:sldId xmlns:r="http://schemas.openxmlformats.org/officeDocument/2006/relationships" id="260" r:id="Re1e4f0b9dbfa405f"/>
    <p:sldId xmlns:r="http://schemas.openxmlformats.org/officeDocument/2006/relationships" id="261" r:id="R419b1217dc2242b8"/>
    <p:sldId xmlns:r="http://schemas.openxmlformats.org/officeDocument/2006/relationships" id="262" r:id="R39247618cdc945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b7193e2354bf0" /><Relationship Type="http://schemas.openxmlformats.org/officeDocument/2006/relationships/slide" Target="/ppt/slides/slide1.xml" Id="R9ff8aca8395d45ae" /><Relationship Type="http://schemas.openxmlformats.org/officeDocument/2006/relationships/slide" Target="/ppt/slides/slide2.xml" Id="Rdc2ccd064389488b" /><Relationship Type="http://schemas.openxmlformats.org/officeDocument/2006/relationships/slide" Target="/ppt/slides/slide3.xml" Id="Rc160893e4c7e4bf8" /><Relationship Type="http://schemas.openxmlformats.org/officeDocument/2006/relationships/slide" Target="/ppt/slides/slide4.xml" Id="Re60f137bfece4768" /><Relationship Type="http://schemas.openxmlformats.org/officeDocument/2006/relationships/slide" Target="/ppt/slides/slide5.xml" Id="Re1e4f0b9dbfa405f" /><Relationship Type="http://schemas.openxmlformats.org/officeDocument/2006/relationships/slide" Target="/ppt/slides/slide6.xml" Id="R419b1217dc2242b8" /><Relationship Type="http://schemas.openxmlformats.org/officeDocument/2006/relationships/slide" Target="/ppt/slides/slide7.xml" Id="R39247618cdc945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2fe5163c104c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5da4ca1c1436e" /><Relationship Type="http://schemas.openxmlformats.org/officeDocument/2006/relationships/theme" Target="/ppt/slideMasters/theme/theme1.xml" Id="R9b569d86253240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e5da4ca1c143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3766c12104f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bc3aa498746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8c857d5e649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89d8004bc42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15ef4c8954e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aefaeeb5042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1557836964d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NIVIS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NIVIS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100 524 824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1 835 293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118 438 316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BRIM OK TINDAR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STONE HUT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Planet Snow AS, Hertzbergs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914 286 050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NIVIS AS</a:t>
            </a:r>
          </a:p>
        </p:txBody>
      </p:sp>
    </p:spTree>
  </p:cSld>
  <p:clrMapOvr>
    <a:masterClrMapping xmlns:a="http://schemas.openxmlformats.org/drawingml/2006/main"/>
  </p:clrMapOvr>
</p:sld>
</file>