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fddb86d97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843a34bfd44db"/>
  </p:sldMasterIdLst>
  <p:sldIdLst>
    <p:sldId xmlns:r="http://schemas.openxmlformats.org/officeDocument/2006/relationships" id="256" r:id="R7754db2731dd4004"/>
    <p:sldId xmlns:r="http://schemas.openxmlformats.org/officeDocument/2006/relationships" id="257" r:id="Rd26c5f327b4349f3"/>
    <p:sldId xmlns:r="http://schemas.openxmlformats.org/officeDocument/2006/relationships" id="258" r:id="Rf6afd09690da44d4"/>
    <p:sldId xmlns:r="http://schemas.openxmlformats.org/officeDocument/2006/relationships" id="259" r:id="R99a512424e9e423c"/>
    <p:sldId xmlns:r="http://schemas.openxmlformats.org/officeDocument/2006/relationships" id="260" r:id="R0def21374ad34f1e"/>
    <p:sldId xmlns:r="http://schemas.openxmlformats.org/officeDocument/2006/relationships" id="261" r:id="R7ad632797d504067"/>
    <p:sldId xmlns:r="http://schemas.openxmlformats.org/officeDocument/2006/relationships" id="262" r:id="R13c45f067fc5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843a34bfd44db" /><Relationship Type="http://schemas.openxmlformats.org/officeDocument/2006/relationships/slide" Target="/ppt/slides/slide1.xml" Id="R7754db2731dd4004" /><Relationship Type="http://schemas.openxmlformats.org/officeDocument/2006/relationships/slide" Target="/ppt/slides/slide2.xml" Id="Rd26c5f327b4349f3" /><Relationship Type="http://schemas.openxmlformats.org/officeDocument/2006/relationships/slide" Target="/ppt/slides/slide3.xml" Id="Rf6afd09690da44d4" /><Relationship Type="http://schemas.openxmlformats.org/officeDocument/2006/relationships/slide" Target="/ppt/slides/slide4.xml" Id="R99a512424e9e423c" /><Relationship Type="http://schemas.openxmlformats.org/officeDocument/2006/relationships/slide" Target="/ppt/slides/slide5.xml" Id="R0def21374ad34f1e" /><Relationship Type="http://schemas.openxmlformats.org/officeDocument/2006/relationships/slide" Target="/ppt/slides/slide6.xml" Id="R7ad632797d504067" /><Relationship Type="http://schemas.openxmlformats.org/officeDocument/2006/relationships/slide" Target="/ppt/slides/slide7.xml" Id="R13c45f067fc5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87e462881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9542951345bd" /><Relationship Type="http://schemas.openxmlformats.org/officeDocument/2006/relationships/theme" Target="/ppt/slideMasters/theme/theme1.xml" Id="R1c6e81bf47f4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e95429513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38318320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d335117c0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e312c1ef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19108a8ec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f2a2d836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58abf9fd43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69f79689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STEINAR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MONIKA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