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e815c17cd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5a6a41a4545d4"/>
  </p:sldMasterIdLst>
  <p:sldIdLst>
    <p:sldId xmlns:r="http://schemas.openxmlformats.org/officeDocument/2006/relationships" id="256" r:id="R362345c7c0744ec1"/>
    <p:sldId xmlns:r="http://schemas.openxmlformats.org/officeDocument/2006/relationships" id="257" r:id="R99bf650262234f23"/>
    <p:sldId xmlns:r="http://schemas.openxmlformats.org/officeDocument/2006/relationships" id="258" r:id="Rd610dee3ed4b46c8"/>
    <p:sldId xmlns:r="http://schemas.openxmlformats.org/officeDocument/2006/relationships" id="259" r:id="R4e55ab797a9541f0"/>
    <p:sldId xmlns:r="http://schemas.openxmlformats.org/officeDocument/2006/relationships" id="260" r:id="R6d0a182f2c2c426a"/>
    <p:sldId xmlns:r="http://schemas.openxmlformats.org/officeDocument/2006/relationships" id="261" r:id="Rca2bea3dfc04443d"/>
    <p:sldId xmlns:r="http://schemas.openxmlformats.org/officeDocument/2006/relationships" id="262" r:id="R1c52250d58b0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5a6a41a4545d4" /><Relationship Type="http://schemas.openxmlformats.org/officeDocument/2006/relationships/slide" Target="/ppt/slides/slide1.xml" Id="R362345c7c0744ec1" /><Relationship Type="http://schemas.openxmlformats.org/officeDocument/2006/relationships/slide" Target="/ppt/slides/slide2.xml" Id="R99bf650262234f23" /><Relationship Type="http://schemas.openxmlformats.org/officeDocument/2006/relationships/slide" Target="/ppt/slides/slide3.xml" Id="Rd610dee3ed4b46c8" /><Relationship Type="http://schemas.openxmlformats.org/officeDocument/2006/relationships/slide" Target="/ppt/slides/slide4.xml" Id="R4e55ab797a9541f0" /><Relationship Type="http://schemas.openxmlformats.org/officeDocument/2006/relationships/slide" Target="/ppt/slides/slide5.xml" Id="R6d0a182f2c2c426a" /><Relationship Type="http://schemas.openxmlformats.org/officeDocument/2006/relationships/slide" Target="/ppt/slides/slide6.xml" Id="Rca2bea3dfc04443d" /><Relationship Type="http://schemas.openxmlformats.org/officeDocument/2006/relationships/slide" Target="/ppt/slides/slide7.xml" Id="R1c52250d58b0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910ccfdc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bd6d97bc64c1b" /><Relationship Type="http://schemas.openxmlformats.org/officeDocument/2006/relationships/theme" Target="/ppt/slideMasters/theme/theme1.xml" Id="Rd059675fc41d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bd6d97bc64c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39c2b5bd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7b2247107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1178c5aff40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54eee479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e0667f4e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43af4df8b4d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27933c96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 HEIBERG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3 167 041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16 070 839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HEIBERG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Ljabruveien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kristin@heiberg.as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914 305 551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 HEIBERG AS</a:t>
            </a:r>
          </a:p>
        </p:txBody>
      </p:sp>
    </p:spTree>
  </p:cSld>
  <p:clrMapOvr>
    <a:masterClrMapping xmlns:a="http://schemas.openxmlformats.org/drawingml/2006/main"/>
  </p:clrMapOvr>
</p:sld>
</file>