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c6bfd3c34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9b548bdb24349"/>
  </p:sldMasterIdLst>
  <p:sldIdLst>
    <p:sldId xmlns:r="http://schemas.openxmlformats.org/officeDocument/2006/relationships" id="256" r:id="R88b666f08efb4edf"/>
    <p:sldId xmlns:r="http://schemas.openxmlformats.org/officeDocument/2006/relationships" id="257" r:id="R2cb313f8d9fc47cf"/>
    <p:sldId xmlns:r="http://schemas.openxmlformats.org/officeDocument/2006/relationships" id="258" r:id="Rdd9233799aa54a2d"/>
    <p:sldId xmlns:r="http://schemas.openxmlformats.org/officeDocument/2006/relationships" id="259" r:id="R720d8a0a07544a88"/>
    <p:sldId xmlns:r="http://schemas.openxmlformats.org/officeDocument/2006/relationships" id="260" r:id="Rd03f10f69df941fe"/>
    <p:sldId xmlns:r="http://schemas.openxmlformats.org/officeDocument/2006/relationships" id="261" r:id="R11d501d37ebe4198"/>
    <p:sldId xmlns:r="http://schemas.openxmlformats.org/officeDocument/2006/relationships" id="262" r:id="Rb8f969aec3ab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9b548bdb24349" /><Relationship Type="http://schemas.openxmlformats.org/officeDocument/2006/relationships/slide" Target="/ppt/slides/slide1.xml" Id="R88b666f08efb4edf" /><Relationship Type="http://schemas.openxmlformats.org/officeDocument/2006/relationships/slide" Target="/ppt/slides/slide2.xml" Id="R2cb313f8d9fc47cf" /><Relationship Type="http://schemas.openxmlformats.org/officeDocument/2006/relationships/slide" Target="/ppt/slides/slide3.xml" Id="Rdd9233799aa54a2d" /><Relationship Type="http://schemas.openxmlformats.org/officeDocument/2006/relationships/slide" Target="/ppt/slides/slide4.xml" Id="R720d8a0a07544a88" /><Relationship Type="http://schemas.openxmlformats.org/officeDocument/2006/relationships/slide" Target="/ppt/slides/slide5.xml" Id="Rd03f10f69df941fe" /><Relationship Type="http://schemas.openxmlformats.org/officeDocument/2006/relationships/slide" Target="/ppt/slides/slide6.xml" Id="R11d501d37ebe4198" /><Relationship Type="http://schemas.openxmlformats.org/officeDocument/2006/relationships/slide" Target="/ppt/slides/slide7.xml" Id="Rb8f969aec3ab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b11a5446b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0982d49434833" /><Relationship Type="http://schemas.openxmlformats.org/officeDocument/2006/relationships/theme" Target="/ppt/slideMasters/theme/theme1.xml" Id="R9a7ff5789ebd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0982d4943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28b9aa6e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5e26a7d1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e89197ba2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ee0e7b4c6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8f72af79c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fc5979c85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66a4ca44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JOSTEIN HELGØY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