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29f537459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d0c40d32f4ca3"/>
  </p:sldMasterIdLst>
  <p:sldIdLst>
    <p:sldId xmlns:r="http://schemas.openxmlformats.org/officeDocument/2006/relationships" id="256" r:id="R04d7d316019c4717"/>
    <p:sldId xmlns:r="http://schemas.openxmlformats.org/officeDocument/2006/relationships" id="257" r:id="Rdb8b3e91d4cd4892"/>
    <p:sldId xmlns:r="http://schemas.openxmlformats.org/officeDocument/2006/relationships" id="258" r:id="R010348c98d9d4928"/>
    <p:sldId xmlns:r="http://schemas.openxmlformats.org/officeDocument/2006/relationships" id="259" r:id="R67d5886aba904908"/>
    <p:sldId xmlns:r="http://schemas.openxmlformats.org/officeDocument/2006/relationships" id="260" r:id="Rdf6850022a8446f2"/>
    <p:sldId xmlns:r="http://schemas.openxmlformats.org/officeDocument/2006/relationships" id="261" r:id="R258f72d1bfb54d4c"/>
    <p:sldId xmlns:r="http://schemas.openxmlformats.org/officeDocument/2006/relationships" id="262" r:id="R63c4419635af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d0c40d32f4ca3" /><Relationship Type="http://schemas.openxmlformats.org/officeDocument/2006/relationships/slide" Target="/ppt/slides/slide1.xml" Id="R04d7d316019c4717" /><Relationship Type="http://schemas.openxmlformats.org/officeDocument/2006/relationships/slide" Target="/ppt/slides/slide2.xml" Id="Rdb8b3e91d4cd4892" /><Relationship Type="http://schemas.openxmlformats.org/officeDocument/2006/relationships/slide" Target="/ppt/slides/slide3.xml" Id="R010348c98d9d4928" /><Relationship Type="http://schemas.openxmlformats.org/officeDocument/2006/relationships/slide" Target="/ppt/slides/slide4.xml" Id="R67d5886aba904908" /><Relationship Type="http://schemas.openxmlformats.org/officeDocument/2006/relationships/slide" Target="/ppt/slides/slide5.xml" Id="Rdf6850022a8446f2" /><Relationship Type="http://schemas.openxmlformats.org/officeDocument/2006/relationships/slide" Target="/ppt/slides/slide6.xml" Id="R258f72d1bfb54d4c" /><Relationship Type="http://schemas.openxmlformats.org/officeDocument/2006/relationships/slide" Target="/ppt/slides/slide7.xml" Id="R63c4419635af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3f1944031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6a2620bb84a5f" /><Relationship Type="http://schemas.openxmlformats.org/officeDocument/2006/relationships/theme" Target="/ppt/slideMasters/theme/theme1.xml" Id="Rb67a33153ba4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6a2620bb8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d8da6f30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51d136209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817ba6d38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b94b4bcf5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f662df48b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c246c50d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8ced0611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 MOE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 MOE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31 581 654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437 734 865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443 010 994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DAHLE MOE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ASTRUD DAHLE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EDM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FDM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PRINCILLA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TDM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914 342 694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