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e68881433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1f87cdd4f4a35"/>
  </p:sldMasterIdLst>
  <p:sldIdLst>
    <p:sldId xmlns:r="http://schemas.openxmlformats.org/officeDocument/2006/relationships" id="256" r:id="R3ea959fbe2cf4d57"/>
    <p:sldId xmlns:r="http://schemas.openxmlformats.org/officeDocument/2006/relationships" id="257" r:id="Rfbc8436ab71f4589"/>
    <p:sldId xmlns:r="http://schemas.openxmlformats.org/officeDocument/2006/relationships" id="258" r:id="R7860dc123aef4274"/>
    <p:sldId xmlns:r="http://schemas.openxmlformats.org/officeDocument/2006/relationships" id="259" r:id="R0e3703909d384a55"/>
    <p:sldId xmlns:r="http://schemas.openxmlformats.org/officeDocument/2006/relationships" id="260" r:id="R7d71dc7fdcd243bf"/>
    <p:sldId xmlns:r="http://schemas.openxmlformats.org/officeDocument/2006/relationships" id="261" r:id="R056a37e01dc747d5"/>
    <p:sldId xmlns:r="http://schemas.openxmlformats.org/officeDocument/2006/relationships" id="262" r:id="R53bd72b59d90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1f87cdd4f4a35" /><Relationship Type="http://schemas.openxmlformats.org/officeDocument/2006/relationships/slide" Target="/ppt/slides/slide1.xml" Id="R3ea959fbe2cf4d57" /><Relationship Type="http://schemas.openxmlformats.org/officeDocument/2006/relationships/slide" Target="/ppt/slides/slide2.xml" Id="Rfbc8436ab71f4589" /><Relationship Type="http://schemas.openxmlformats.org/officeDocument/2006/relationships/slide" Target="/ppt/slides/slide3.xml" Id="R7860dc123aef4274" /><Relationship Type="http://schemas.openxmlformats.org/officeDocument/2006/relationships/slide" Target="/ppt/slides/slide4.xml" Id="R0e3703909d384a55" /><Relationship Type="http://schemas.openxmlformats.org/officeDocument/2006/relationships/slide" Target="/ppt/slides/slide5.xml" Id="R7d71dc7fdcd243bf" /><Relationship Type="http://schemas.openxmlformats.org/officeDocument/2006/relationships/slide" Target="/ppt/slides/slide6.xml" Id="R056a37e01dc747d5" /><Relationship Type="http://schemas.openxmlformats.org/officeDocument/2006/relationships/slide" Target="/ppt/slides/slide7.xml" Id="R53bd72b59d90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4781d445c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0d694af04f33" /><Relationship Type="http://schemas.openxmlformats.org/officeDocument/2006/relationships/theme" Target="/ppt/slideMasters/theme/theme1.xml" Id="R4d8854bbea84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30d694af0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5a923fbf2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0ce91f2d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098120ad6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dfdc8431247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95c5390c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66b80dd60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2dc24e37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JIDA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−2 829 996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14 980 080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281 388 261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282 113 882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JA-LI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HANTA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JINOR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JO-VA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Mekjarvik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914 378 222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JIDA AS</a:t>
            </a:r>
          </a:p>
        </p:txBody>
      </p:sp>
    </p:spTree>
  </p:cSld>
  <p:clrMapOvr>
    <a:masterClrMapping xmlns:a="http://schemas.openxmlformats.org/drawingml/2006/main"/>
  </p:clrMapOvr>
</p:sld>
</file>