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53f47e4635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6b2fb131bd40e2"/>
  </p:sldMasterIdLst>
  <p:sldIdLst>
    <p:sldId xmlns:r="http://schemas.openxmlformats.org/officeDocument/2006/relationships" id="256" r:id="R753a54ce52244c0d"/>
    <p:sldId xmlns:r="http://schemas.openxmlformats.org/officeDocument/2006/relationships" id="257" r:id="Rab77f37737c84a5b"/>
    <p:sldId xmlns:r="http://schemas.openxmlformats.org/officeDocument/2006/relationships" id="258" r:id="R2479dd5ba6454331"/>
    <p:sldId xmlns:r="http://schemas.openxmlformats.org/officeDocument/2006/relationships" id="259" r:id="Ra507b3e8293b4243"/>
    <p:sldId xmlns:r="http://schemas.openxmlformats.org/officeDocument/2006/relationships" id="260" r:id="R897eb652e89443e3"/>
    <p:sldId xmlns:r="http://schemas.openxmlformats.org/officeDocument/2006/relationships" id="261" r:id="R223a480036e84aac"/>
    <p:sldId xmlns:r="http://schemas.openxmlformats.org/officeDocument/2006/relationships" id="262" r:id="R878b8c7baa6f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b2fb131bd40e2" /><Relationship Type="http://schemas.openxmlformats.org/officeDocument/2006/relationships/slide" Target="/ppt/slides/slide1.xml" Id="R753a54ce52244c0d" /><Relationship Type="http://schemas.openxmlformats.org/officeDocument/2006/relationships/slide" Target="/ppt/slides/slide2.xml" Id="Rab77f37737c84a5b" /><Relationship Type="http://schemas.openxmlformats.org/officeDocument/2006/relationships/slide" Target="/ppt/slides/slide3.xml" Id="R2479dd5ba6454331" /><Relationship Type="http://schemas.openxmlformats.org/officeDocument/2006/relationships/slide" Target="/ppt/slides/slide4.xml" Id="Ra507b3e8293b4243" /><Relationship Type="http://schemas.openxmlformats.org/officeDocument/2006/relationships/slide" Target="/ppt/slides/slide5.xml" Id="R897eb652e89443e3" /><Relationship Type="http://schemas.openxmlformats.org/officeDocument/2006/relationships/slide" Target="/ppt/slides/slide6.xml" Id="R223a480036e84aac" /><Relationship Type="http://schemas.openxmlformats.org/officeDocument/2006/relationships/slide" Target="/ppt/slides/slide7.xml" Id="R878b8c7baa6f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b2a51179646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ef4e9744a4030" /><Relationship Type="http://schemas.openxmlformats.org/officeDocument/2006/relationships/theme" Target="/ppt/slideMasters/theme/theme1.xml" Id="Rfdc6c3ac2b374d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def4e9744a40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35d5d2fd3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4d898a01f48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ad022583541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9f543c65949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1e7533a09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447a23391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4517827c34e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EIGNELUTER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EIGNELUTER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EIGNELUTER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EIGNELUTER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EIGNELUTER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EIGNELUTER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1 204 310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14 394 431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15 423 765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EIGNELUTER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EIGNELUTER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Haug, Flugedalsvegen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6811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914 386 683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EIGNELUTER AS</a:t>
            </a:r>
          </a:p>
        </p:txBody>
      </p:sp>
    </p:spTree>
  </p:cSld>
  <p:clrMapOvr>
    <a:masterClrMapping xmlns:a="http://schemas.openxmlformats.org/drawingml/2006/main"/>
  </p:clrMapOvr>
</p:sld>
</file>