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55574221754b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68c8d9b873460f"/>
  </p:sldMasterIdLst>
  <p:sldIdLst>
    <p:sldId xmlns:r="http://schemas.openxmlformats.org/officeDocument/2006/relationships" id="256" r:id="Rf898478bb6db4cd5"/>
    <p:sldId xmlns:r="http://schemas.openxmlformats.org/officeDocument/2006/relationships" id="257" r:id="R0cab7f39aa7547af"/>
    <p:sldId xmlns:r="http://schemas.openxmlformats.org/officeDocument/2006/relationships" id="258" r:id="R7d1251ad5ebc4f51"/>
    <p:sldId xmlns:r="http://schemas.openxmlformats.org/officeDocument/2006/relationships" id="259" r:id="R9bd96472d1444308"/>
    <p:sldId xmlns:r="http://schemas.openxmlformats.org/officeDocument/2006/relationships" id="260" r:id="R13e22ade1ba94765"/>
    <p:sldId xmlns:r="http://schemas.openxmlformats.org/officeDocument/2006/relationships" id="261" r:id="Redab2b588936486c"/>
    <p:sldId xmlns:r="http://schemas.openxmlformats.org/officeDocument/2006/relationships" id="262" r:id="R6298e607b44848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68c8d9b873460f" /><Relationship Type="http://schemas.openxmlformats.org/officeDocument/2006/relationships/slide" Target="/ppt/slides/slide1.xml" Id="Rf898478bb6db4cd5" /><Relationship Type="http://schemas.openxmlformats.org/officeDocument/2006/relationships/slide" Target="/ppt/slides/slide2.xml" Id="R0cab7f39aa7547af" /><Relationship Type="http://schemas.openxmlformats.org/officeDocument/2006/relationships/slide" Target="/ppt/slides/slide3.xml" Id="R7d1251ad5ebc4f51" /><Relationship Type="http://schemas.openxmlformats.org/officeDocument/2006/relationships/slide" Target="/ppt/slides/slide4.xml" Id="R9bd96472d1444308" /><Relationship Type="http://schemas.openxmlformats.org/officeDocument/2006/relationships/slide" Target="/ppt/slides/slide5.xml" Id="R13e22ade1ba94765" /><Relationship Type="http://schemas.openxmlformats.org/officeDocument/2006/relationships/slide" Target="/ppt/slides/slide6.xml" Id="Redab2b588936486c" /><Relationship Type="http://schemas.openxmlformats.org/officeDocument/2006/relationships/slide" Target="/ppt/slides/slide7.xml" Id="R6298e607b44848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a48ec743864c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13a96f6c8492d" /><Relationship Type="http://schemas.openxmlformats.org/officeDocument/2006/relationships/theme" Target="/ppt/slideMasters/theme/theme1.xml" Id="R24f5a53a595a47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f13a96f6c849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1c25de3454f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34bb451854c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62f661aa64e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868d4c4174e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da85ac6ae43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3c2389b3041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b03ff63ae49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SNØHETTA REGNSKAP RINGEBU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RINGEBU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SNØHETTA REGNSKAP RINGEBU AS ble etablert [år] og holder til i Ringebu.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RINGEBU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RINGEBU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RINGEBU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7 513 301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1 014 824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828 501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611 689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2 661 073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RINGEBU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SNØHETTA REGNSKAP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AHO-HOLDING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BERGHEIM RAGNHILD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RINGEBU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2630 Ringebu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28 02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914 404 886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RINGEBU AS</a:t>
            </a:r>
          </a:p>
        </p:txBody>
      </p:sp>
    </p:spTree>
  </p:cSld>
  <p:clrMapOvr>
    <a:masterClrMapping xmlns:a="http://schemas.openxmlformats.org/drawingml/2006/main"/>
  </p:clrMapOvr>
</p:sld>
</file>