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f85c22f7e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753975944444b"/>
  </p:sldMasterIdLst>
  <p:sldIdLst>
    <p:sldId xmlns:r="http://schemas.openxmlformats.org/officeDocument/2006/relationships" id="256" r:id="Rab22b7a02b984ffa"/>
    <p:sldId xmlns:r="http://schemas.openxmlformats.org/officeDocument/2006/relationships" id="257" r:id="R4fcd1245c2bf4f3a"/>
    <p:sldId xmlns:r="http://schemas.openxmlformats.org/officeDocument/2006/relationships" id="258" r:id="Rebbc001e38874d67"/>
    <p:sldId xmlns:r="http://schemas.openxmlformats.org/officeDocument/2006/relationships" id="259" r:id="R3450039cf1214a45"/>
    <p:sldId xmlns:r="http://schemas.openxmlformats.org/officeDocument/2006/relationships" id="260" r:id="Ra2657ca323704d6d"/>
    <p:sldId xmlns:r="http://schemas.openxmlformats.org/officeDocument/2006/relationships" id="261" r:id="R7334f18c65c94837"/>
    <p:sldId xmlns:r="http://schemas.openxmlformats.org/officeDocument/2006/relationships" id="262" r:id="R87d8df8cc2b3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753975944444b" /><Relationship Type="http://schemas.openxmlformats.org/officeDocument/2006/relationships/slide" Target="/ppt/slides/slide1.xml" Id="Rab22b7a02b984ffa" /><Relationship Type="http://schemas.openxmlformats.org/officeDocument/2006/relationships/slide" Target="/ppt/slides/slide2.xml" Id="R4fcd1245c2bf4f3a" /><Relationship Type="http://schemas.openxmlformats.org/officeDocument/2006/relationships/slide" Target="/ppt/slides/slide3.xml" Id="Rebbc001e38874d67" /><Relationship Type="http://schemas.openxmlformats.org/officeDocument/2006/relationships/slide" Target="/ppt/slides/slide4.xml" Id="R3450039cf1214a45" /><Relationship Type="http://schemas.openxmlformats.org/officeDocument/2006/relationships/slide" Target="/ppt/slides/slide5.xml" Id="Ra2657ca323704d6d" /><Relationship Type="http://schemas.openxmlformats.org/officeDocument/2006/relationships/slide" Target="/ppt/slides/slide6.xml" Id="R7334f18c65c94837" /><Relationship Type="http://schemas.openxmlformats.org/officeDocument/2006/relationships/slide" Target="/ppt/slides/slide7.xml" Id="R87d8df8cc2b3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65757b149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6e05bc374684" /><Relationship Type="http://schemas.openxmlformats.org/officeDocument/2006/relationships/theme" Target="/ppt/slideMasters/theme/theme1.xml" Id="Rb552b47ec12a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46e05bc37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0dc37b6d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d98d87bb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298a05eba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8a7019209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6585320cf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f35d89498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efeeec77d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