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d10e1d726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ce77d97b74b47"/>
  </p:sldMasterIdLst>
  <p:sldIdLst>
    <p:sldId xmlns:r="http://schemas.openxmlformats.org/officeDocument/2006/relationships" id="256" r:id="Rd114c61e87464471"/>
    <p:sldId xmlns:r="http://schemas.openxmlformats.org/officeDocument/2006/relationships" id="257" r:id="R2c532ccf06de4ec5"/>
    <p:sldId xmlns:r="http://schemas.openxmlformats.org/officeDocument/2006/relationships" id="258" r:id="R4687ea3a8a75476e"/>
    <p:sldId xmlns:r="http://schemas.openxmlformats.org/officeDocument/2006/relationships" id="259" r:id="Rcd2bfe6de988494a"/>
    <p:sldId xmlns:r="http://schemas.openxmlformats.org/officeDocument/2006/relationships" id="260" r:id="R32cebe3c00b94b54"/>
    <p:sldId xmlns:r="http://schemas.openxmlformats.org/officeDocument/2006/relationships" id="261" r:id="R92f933a594b54f80"/>
    <p:sldId xmlns:r="http://schemas.openxmlformats.org/officeDocument/2006/relationships" id="262" r:id="R535c790af889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ce77d97b74b47" /><Relationship Type="http://schemas.openxmlformats.org/officeDocument/2006/relationships/slide" Target="/ppt/slides/slide1.xml" Id="Rd114c61e87464471" /><Relationship Type="http://schemas.openxmlformats.org/officeDocument/2006/relationships/slide" Target="/ppt/slides/slide2.xml" Id="R2c532ccf06de4ec5" /><Relationship Type="http://schemas.openxmlformats.org/officeDocument/2006/relationships/slide" Target="/ppt/slides/slide3.xml" Id="R4687ea3a8a75476e" /><Relationship Type="http://schemas.openxmlformats.org/officeDocument/2006/relationships/slide" Target="/ppt/slides/slide4.xml" Id="Rcd2bfe6de988494a" /><Relationship Type="http://schemas.openxmlformats.org/officeDocument/2006/relationships/slide" Target="/ppt/slides/slide5.xml" Id="R32cebe3c00b94b54" /><Relationship Type="http://schemas.openxmlformats.org/officeDocument/2006/relationships/slide" Target="/ppt/slides/slide6.xml" Id="R92f933a594b54f80" /><Relationship Type="http://schemas.openxmlformats.org/officeDocument/2006/relationships/slide" Target="/ppt/slides/slide7.xml" Id="R535c790af889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827742f1a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0e1f92034a6b" /><Relationship Type="http://schemas.openxmlformats.org/officeDocument/2006/relationships/theme" Target="/ppt/slideMasters/theme/theme1.xml" Id="Rc35943567b3f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00e1f9203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a8eac8f1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34a044ac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f5c87cb9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71459ff2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b0b87c262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6a2dd84b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60193899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JLB INVEST AS ble etablert [år] og holder til i Sund I Lofoten.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37 450 268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LANGAAS BERNTZEN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8384 Sund I Lofoten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