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9b6f4065674d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ce518b8aef4d9a"/>
  </p:sldMasterIdLst>
  <p:sldIdLst>
    <p:sldId xmlns:r="http://schemas.openxmlformats.org/officeDocument/2006/relationships" id="256" r:id="R98cbe8fd2aba448f"/>
    <p:sldId xmlns:r="http://schemas.openxmlformats.org/officeDocument/2006/relationships" id="257" r:id="Rd50dd951e5ef45d7"/>
    <p:sldId xmlns:r="http://schemas.openxmlformats.org/officeDocument/2006/relationships" id="258" r:id="R9db2c02dcd484ea4"/>
    <p:sldId xmlns:r="http://schemas.openxmlformats.org/officeDocument/2006/relationships" id="259" r:id="R75dc7dbf21f64752"/>
    <p:sldId xmlns:r="http://schemas.openxmlformats.org/officeDocument/2006/relationships" id="260" r:id="Ra83fdb0ab18e4ce1"/>
    <p:sldId xmlns:r="http://schemas.openxmlformats.org/officeDocument/2006/relationships" id="261" r:id="R803cc948afce4123"/>
    <p:sldId xmlns:r="http://schemas.openxmlformats.org/officeDocument/2006/relationships" id="262" r:id="R634afe488e6a45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e518b8aef4d9a" /><Relationship Type="http://schemas.openxmlformats.org/officeDocument/2006/relationships/slide" Target="/ppt/slides/slide1.xml" Id="R98cbe8fd2aba448f" /><Relationship Type="http://schemas.openxmlformats.org/officeDocument/2006/relationships/slide" Target="/ppt/slides/slide2.xml" Id="Rd50dd951e5ef45d7" /><Relationship Type="http://schemas.openxmlformats.org/officeDocument/2006/relationships/slide" Target="/ppt/slides/slide3.xml" Id="R9db2c02dcd484ea4" /><Relationship Type="http://schemas.openxmlformats.org/officeDocument/2006/relationships/slide" Target="/ppt/slides/slide4.xml" Id="R75dc7dbf21f64752" /><Relationship Type="http://schemas.openxmlformats.org/officeDocument/2006/relationships/slide" Target="/ppt/slides/slide5.xml" Id="Ra83fdb0ab18e4ce1" /><Relationship Type="http://schemas.openxmlformats.org/officeDocument/2006/relationships/slide" Target="/ppt/slides/slide6.xml" Id="R803cc948afce4123" /><Relationship Type="http://schemas.openxmlformats.org/officeDocument/2006/relationships/slide" Target="/ppt/slides/slide7.xml" Id="R634afe488e6a45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49475128247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b804aec75432a" /><Relationship Type="http://schemas.openxmlformats.org/officeDocument/2006/relationships/theme" Target="/ppt/slideMasters/theme/theme1.xml" Id="Rdb865120a9b240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cb804aec7543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a0b88460247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c0e133aa642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85f266fd347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efe7f6e9d48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5c1799ec346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7ec4602184d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b19cc4c5848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MOTOR TRADE EIENDOM OG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MOTOR TRADE EIENDOM OG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MOTOR TRADE EIENDOM OG FINANS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MOTOR TRADE EIENDOM OG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MOTOR TRADE EIENDOM OG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MOTOR TRADE EIENDOM OG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508 456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−3 677 461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104 574 329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1 204 841 356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1 235 172 529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MOTOR TRADE EIENDOM OG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INVEST 2 AS  –  51,2 %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ANDERSSEN INVEST AS  –  21,8 %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FR ANDERSSEN INVEST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ANDERSSEN INVEST 2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FSA INVEST 2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 ANDERSSEN INVEST 2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MOTOR TRADE EIENDOM OG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Schultz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914 425 182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MOTOR TRADE EIENDOM OG FINANS AS</a:t>
            </a:r>
          </a:p>
        </p:txBody>
      </p:sp>
    </p:spTree>
  </p:cSld>
  <p:clrMapOvr>
    <a:masterClrMapping xmlns:a="http://schemas.openxmlformats.org/drawingml/2006/main"/>
  </p:clrMapOvr>
</p:sld>
</file>