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98cf297f5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3c7797723415f"/>
  </p:sldMasterIdLst>
  <p:sldIdLst>
    <p:sldId xmlns:r="http://schemas.openxmlformats.org/officeDocument/2006/relationships" id="256" r:id="R7c7a9055df424f69"/>
    <p:sldId xmlns:r="http://schemas.openxmlformats.org/officeDocument/2006/relationships" id="257" r:id="Rdbe6b796567b4141"/>
    <p:sldId xmlns:r="http://schemas.openxmlformats.org/officeDocument/2006/relationships" id="258" r:id="Re3c1b81302294c6d"/>
    <p:sldId xmlns:r="http://schemas.openxmlformats.org/officeDocument/2006/relationships" id="259" r:id="Rebe3521ec2b343d4"/>
    <p:sldId xmlns:r="http://schemas.openxmlformats.org/officeDocument/2006/relationships" id="260" r:id="R270cd29dd6c540c7"/>
    <p:sldId xmlns:r="http://schemas.openxmlformats.org/officeDocument/2006/relationships" id="261" r:id="R3c35753fe36b498c"/>
    <p:sldId xmlns:r="http://schemas.openxmlformats.org/officeDocument/2006/relationships" id="262" r:id="R0d31fd11d310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c7797723415f" /><Relationship Type="http://schemas.openxmlformats.org/officeDocument/2006/relationships/slide" Target="/ppt/slides/slide1.xml" Id="R7c7a9055df424f69" /><Relationship Type="http://schemas.openxmlformats.org/officeDocument/2006/relationships/slide" Target="/ppt/slides/slide2.xml" Id="Rdbe6b796567b4141" /><Relationship Type="http://schemas.openxmlformats.org/officeDocument/2006/relationships/slide" Target="/ppt/slides/slide3.xml" Id="Re3c1b81302294c6d" /><Relationship Type="http://schemas.openxmlformats.org/officeDocument/2006/relationships/slide" Target="/ppt/slides/slide4.xml" Id="Rebe3521ec2b343d4" /><Relationship Type="http://schemas.openxmlformats.org/officeDocument/2006/relationships/slide" Target="/ppt/slides/slide5.xml" Id="R270cd29dd6c540c7" /><Relationship Type="http://schemas.openxmlformats.org/officeDocument/2006/relationships/slide" Target="/ppt/slides/slide6.xml" Id="R3c35753fe36b498c" /><Relationship Type="http://schemas.openxmlformats.org/officeDocument/2006/relationships/slide" Target="/ppt/slides/slide7.xml" Id="R0d31fd11d310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f53e7f4d9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f365090b4c14" /><Relationship Type="http://schemas.openxmlformats.org/officeDocument/2006/relationships/theme" Target="/ppt/slideMasters/theme/theme1.xml" Id="R6f422bf8fc51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ef365090b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f1a4e87a9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fe664987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f542997e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9ffd41fb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41d2008f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dbcf09ea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617eae8b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IDENTI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IDENTI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722 515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JUL RØSJØ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JUL RØSJØ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JUL RØSJØ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JUL NIELSEN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Hegdehaugsveien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73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914 443 415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